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、浩劫天災遍地有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人力所不能防範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地震、龍捲風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、海嘯、山崩、閃電打死人、颱風等都是現代常見，且破壞力十足的天災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十、上空破一個大洞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如今北極上空，已破了一個大洞，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臭氧層遭受破壞，太陽的紫外線，可以直接照射到地球，而且以後，天空還會下酸雨，屆時人類的生命將遭受危害。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北極海的冰山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，會因氣溫的年年升高而溶化，到時候很多國家，將會被海水淹沒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91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十一、核子災劫的威脅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佛慈悲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，現在很多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國家，一直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製造核子彈，而且常常試爆其威力，嚴重影響地球的生態。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核子武器的毀壞性，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是無可言喻的，是會讓人類，從地球上滅絕的，一種恐怖威脅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48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十二、核子彈禍患無窮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核子彈，除在爆炸當時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，會造成相當的損害之外，最可怕的是，它爆炸後，相當長的時間內，輻射塵仍然對人、畜、土地、植物、水源，存在致命的威脅。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美國與蘇俄所擁有的核武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，雙方所儲存的核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子彈，足以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把全世界毀滅百次以上！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科學家都預言：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戰後會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造成，地球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上所有生物的滅絕。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05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十三、核子災後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冰冷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核子戰爭以後，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整個地球都會冰凍起來，尤其在盛夏的七月，美國的平均溫度將只有攝氏零下十五度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西伯利亞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是零下五十度，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南美洲的溫度也會降到攝氏零下二十二度。科學家把這種情況稱作「核子的冬季」。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仙佛所言的：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七七四十九，天昏地暗無星斗。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64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二、世上火災頻傳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這些年來，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台灣地區幾乎三日一小火，五日一大火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的火燒山，造成東南亞地區嚴重的霾害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巴西北部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，亞馬遜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河發生大火，延燒二個多月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遭熱浪衝擊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，東南方森林大火延燒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26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三、墜機事件頻傳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每次都死幾十個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、幾百個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前幾年，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華航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在大園中正機場大失事，死了二百多人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國外飛機，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頻傳，好像傳染病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似的，一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件未完又一件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87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四、世上的大地震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大陸的唐山大地震，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前幾年日本神戶大地震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三一一大地震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九二一大地震，都死傷無數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1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五、暴風雪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過去歐洲法國南部裏昂，冰雪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交加，十年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一九九七年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，美國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西部五洲風雨交加，宣佈八十幾郡進入緊急情況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1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六、大水災到處有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一九九七，巴西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也是隨隨便便，就有人員傷亡，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輕度颱風未過境也成汪洋澤國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在中國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長江上，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遊船，在重慶發生船難沈船，遊客一百多人失蹤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1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七、土崩及土石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台灣這些年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，每逢大雨過後，就常發生土石流，沖毀房舍，沖斷橋梁。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義大利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南部，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村也發生土崩及土石流，造成一百多人死亡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34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八、龍捲風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前幾年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，在很好的天候下，中部地區不斷有龍捲風、冰雹的產生。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仙佛在法會中亦慈悲說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是無形眾生，怨氣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凝聚所致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19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此時此世災刼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九、泰國的龍捲風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泰國春蓬、巴蜀兩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龍捲風侵襲，天災中有安馬力村的膠園被毀，許多道親損失慘重，一、二十年心血毀於一旦。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道親回佛堂時，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仙佛臨壇指示。此次泰國風災的形成，乃是累世因果冤欠，牽纏所致。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3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493</TotalTime>
  <Words>839</Words>
  <Application>Microsoft Office PowerPoint</Application>
  <PresentationFormat>如螢幕大小 (16:9)</PresentationFormat>
  <Paragraphs>59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此時此世災刼多 悟見講</vt:lpstr>
      <vt:lpstr>此時此世災刼多 悟見講</vt:lpstr>
      <vt:lpstr>此時此世災刼多 悟見講</vt:lpstr>
      <vt:lpstr>此時此世災刼多 悟見講</vt:lpstr>
      <vt:lpstr>此時此世災刼多 悟見講</vt:lpstr>
      <vt:lpstr>此時此世災刼多 悟見講</vt:lpstr>
      <vt:lpstr>此時此世災刼多 悟見講</vt:lpstr>
      <vt:lpstr>此時此世災刼多 悟見講</vt:lpstr>
      <vt:lpstr>此時此世災刼多 悟見講</vt:lpstr>
      <vt:lpstr>此時此世災刼多 悟見講</vt:lpstr>
      <vt:lpstr>此時此世災刼多 悟見講</vt:lpstr>
      <vt:lpstr>此時此世災刼多 悟見講</vt:lpstr>
      <vt:lpstr>此時此世災刼多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218</cp:revision>
  <dcterms:created xsi:type="dcterms:W3CDTF">2014-02-15T05:50:45Z</dcterms:created>
  <dcterms:modified xsi:type="dcterms:W3CDTF">2017-10-24T06:46:41Z</dcterms:modified>
  <cp:contentStatus/>
</cp:coreProperties>
</file>