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8" r:id="rId2"/>
    <p:sldId id="345" r:id="rId3"/>
    <p:sldId id="346" r:id="rId4"/>
    <p:sldId id="347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FCF22AF-0BA8-4C19-AAED-8E0FE4CD1F92}"/>
    <pc:docChg chg="modSld sldOrd">
      <pc:chgData name="老兄 悟見" userId="d3c841b5715e98f1" providerId="LiveId" clId="{AFCF22AF-0BA8-4C19-AAED-8E0FE4CD1F92}" dt="2021-11-10T06:03:31.836" v="30" actId="20577"/>
      <pc:docMkLst>
        <pc:docMk/>
      </pc:docMkLst>
      <pc:sldChg chg="modSp mod">
        <pc:chgData name="老兄 悟見" userId="d3c841b5715e98f1" providerId="LiveId" clId="{AFCF22AF-0BA8-4C19-AAED-8E0FE4CD1F92}" dt="2021-11-10T06:03:06.427" v="17" actId="20577"/>
        <pc:sldMkLst>
          <pc:docMk/>
          <pc:sldMk cId="2451051432" sldId="345"/>
        </pc:sldMkLst>
        <pc:spChg chg="mod">
          <ac:chgData name="老兄 悟見" userId="d3c841b5715e98f1" providerId="LiveId" clId="{AFCF22AF-0BA8-4C19-AAED-8E0FE4CD1F92}" dt="2021-11-10T06:01:50.867" v="3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AFCF22AF-0BA8-4C19-AAED-8E0FE4CD1F92}" dt="2021-11-10T06:03:06.427" v="17" actId="2057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FCF22AF-0BA8-4C19-AAED-8E0FE4CD1F92}" dt="2021-11-10T06:03:14.988" v="22" actId="20577"/>
        <pc:sldMkLst>
          <pc:docMk/>
          <pc:sldMk cId="2382124434" sldId="346"/>
        </pc:sldMkLst>
        <pc:spChg chg="mod">
          <ac:chgData name="老兄 悟見" userId="d3c841b5715e98f1" providerId="LiveId" clId="{AFCF22AF-0BA8-4C19-AAED-8E0FE4CD1F92}" dt="2021-11-10T06:01:59.691" v="4"/>
          <ac:spMkLst>
            <pc:docMk/>
            <pc:sldMk cId="2382124434" sldId="346"/>
            <ac:spMk id="4" creationId="{00000000-0000-0000-0000-000000000000}"/>
          </ac:spMkLst>
        </pc:spChg>
        <pc:spChg chg="mod">
          <ac:chgData name="老兄 悟見" userId="d3c841b5715e98f1" providerId="LiveId" clId="{AFCF22AF-0BA8-4C19-AAED-8E0FE4CD1F92}" dt="2021-11-10T06:03:14.988" v="22" actId="20577"/>
          <ac:spMkLst>
            <pc:docMk/>
            <pc:sldMk cId="238212443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FCF22AF-0BA8-4C19-AAED-8E0FE4CD1F92}" dt="2021-11-10T06:03:23.868" v="26" actId="20577"/>
        <pc:sldMkLst>
          <pc:docMk/>
          <pc:sldMk cId="1970282755" sldId="347"/>
        </pc:sldMkLst>
        <pc:spChg chg="mod">
          <ac:chgData name="老兄 悟見" userId="d3c841b5715e98f1" providerId="LiveId" clId="{AFCF22AF-0BA8-4C19-AAED-8E0FE4CD1F92}" dt="2021-11-10T06:02:08.350" v="5"/>
          <ac:spMkLst>
            <pc:docMk/>
            <pc:sldMk cId="1970282755" sldId="347"/>
            <ac:spMk id="4" creationId="{00000000-0000-0000-0000-000000000000}"/>
          </ac:spMkLst>
        </pc:spChg>
        <pc:spChg chg="mod">
          <ac:chgData name="老兄 悟見" userId="d3c841b5715e98f1" providerId="LiveId" clId="{AFCF22AF-0BA8-4C19-AAED-8E0FE4CD1F92}" dt="2021-11-10T06:03:23.868" v="26" actId="20577"/>
          <ac:spMkLst>
            <pc:docMk/>
            <pc:sldMk cId="1970282755" sldId="34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AFCF22AF-0BA8-4C19-AAED-8E0FE4CD1F92}" dt="2021-11-10T06:02:52.535" v="13" actId="207"/>
        <pc:sldMkLst>
          <pc:docMk/>
          <pc:sldMk cId="2948899024" sldId="348"/>
        </pc:sldMkLst>
        <pc:spChg chg="mod">
          <ac:chgData name="老兄 悟見" userId="d3c841b5715e98f1" providerId="LiveId" clId="{AFCF22AF-0BA8-4C19-AAED-8E0FE4CD1F92}" dt="2021-11-10T06:02:52.535" v="13" actId="207"/>
          <ac:spMkLst>
            <pc:docMk/>
            <pc:sldMk cId="2948899024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AFCF22AF-0BA8-4C19-AAED-8E0FE4CD1F92}" dt="2021-11-10T06:03:31.836" v="30" actId="20577"/>
        <pc:sldMkLst>
          <pc:docMk/>
          <pc:sldMk cId="251903157" sldId="349"/>
        </pc:sldMkLst>
        <pc:spChg chg="mod">
          <ac:chgData name="老兄 悟見" userId="d3c841b5715e98f1" providerId="LiveId" clId="{AFCF22AF-0BA8-4C19-AAED-8E0FE4CD1F92}" dt="2021-11-10T06:02:16.877" v="6"/>
          <ac:spMkLst>
            <pc:docMk/>
            <pc:sldMk cId="251903157" sldId="349"/>
            <ac:spMk id="4" creationId="{00000000-0000-0000-0000-000000000000}"/>
          </ac:spMkLst>
        </pc:spChg>
        <pc:spChg chg="mod">
          <ac:chgData name="老兄 悟見" userId="d3c841b5715e98f1" providerId="LiveId" clId="{AFCF22AF-0BA8-4C19-AAED-8E0FE4CD1F92}" dt="2021-11-10T06:03:31.836" v="30" actId="20577"/>
          <ac:spMkLst>
            <pc:docMk/>
            <pc:sldMk cId="25190315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次次劫難醒了嗎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、次次劫難醒了嗎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現在全世界是劫難無數，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一次次的劫難？受劫的人數是、百位數、千位數、上萬的總有一天會到來，「要時時刻，不要忘記天時緊急，好好修辦了自己的愿」。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修行要「行忍辱、精進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持戒、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言行是否有合乎中道，不生妄心 不動二念，自然就是道」。所以修行人要「無心、無念」 才不會被五花十色感染。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889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次次劫難醒了嗎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、不修辦永是衆生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修道「若脾氣毛病不改」永遠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都是「眾生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，要改的地方自己都很清楚，只要用心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 都可達到目標理想的。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「道理很好，就是沒有辦法應用在日常生活當中」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。所以「修道隨時隨地皆可反省」，遇到事情要「當下」覺悟。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次次劫難醒了嗎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、要渡人就先渡己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人為何會這麼多痛苦？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就是因為「做了太多後悔之事」，或「自己不滿意之事 」， 所以會如此痛苦。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修行不是比學問、地位、是你的「真誠奉獻 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。自己要幫助自己，你才能夠改變脾氣毛病。所以「要渡化眾生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先渡你自己內心的眾生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內心清淨」了嗎？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12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次次劫難醒了嗎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、修行要修得清靜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修行人若不得清靜，那你修什麼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「修行最怕自大驕傲，要時刻反省自己」。修道千萬「不要跟人家比，比了心就會不平，就會痛苦 ，向外和仙佛比，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向內和自己來比， 要效法仙佛的慈悲」。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28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次次劫難醒了嗎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修行要常生智慧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多關懷別人，多去了愿，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了愿是在日常生活當中 。毛病越少自然就會快樂，心若不快樂，你哪有心情去渡人。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不能見到自性常生智慧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，即虛心假意 ，智慧可引導你走向正確之路， 故修行要常生智慧。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9031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3074</TotalTime>
  <Words>476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次次劫難醒了嗎 悟見講</vt:lpstr>
      <vt:lpstr>次次劫難醒了嗎 悟見講</vt:lpstr>
      <vt:lpstr>次次劫難醒了嗎 悟見講</vt:lpstr>
      <vt:lpstr>次次劫難醒了嗎 悟見講</vt:lpstr>
      <vt:lpstr>次次劫難醒了嗎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2021-11-10T06:03:37Z</dcterms:modified>
  <cp:contentStatus/>
</cp:coreProperties>
</file>