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、累世業力不一樣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失事的那架飛機，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裡面是不是還有生存的人？為什麼，他們可以活下來？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因為，每個人累世所做的造化不同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十、惜福就從現在起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既然知道了，就要從現在開始珍惜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，每一個飯粒、每一粒米掉到哪裡去，都要把它撿回來，往嘴裡面去塞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42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十一、慈悲喜捨化災劫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故事：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硫離王帶兵攻打釋迦族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，當要屠城時，釋迦族國王替全城人求情，建議硫離王説「我潛到水中，等我浮起來後，再殺。」，硫離王同意了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族國王潛到水中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，將頭髮綁在深水中，永不浮起，終於救了全城的人，這是「慈悲喜捨消業力」的最好例証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3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十二、神通難抵業力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以上之故事，目蓮尊者，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欲用神通力，來救五百位釋迦族的人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蓮尊者用缽，將要救的這五百位放入缽中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，然後逃出城外，等打開缽後，發現缽內的五百人，全部化為血水，全部遭劫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就是「神通難抵業力」的最好例証。</a:t>
            </a:r>
          </a:p>
        </p:txBody>
      </p:sp>
    </p:spTree>
    <p:extLst>
      <p:ext uri="{BB962C8B-B14F-4D97-AF65-F5344CB8AC3E}">
        <p14:creationId xmlns:p14="http://schemas.microsoft.com/office/powerpoint/2010/main" val="6931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二、了結業報要感恩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有人存好心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、做好事，所以，危難時，仙佛有辦法去幫助他。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要是自己的共業已經很成熟了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，逃不過去時，仙佛即使將你救回來，卻變成一個殘廢的人，只會讓你更加怨嘆你的人生，讓你在那邊糟蹋自己，無法面對現實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41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三、半條命反而受苦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因為，救回來的人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，罪業一定很深，就算有辦法救回，變成只剩一口氣存在的植物人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對植物人的感覺又是如何？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對於大腦已損壞的人，你有什麼感想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76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四、仙佛已夠慈悲了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不是仙佛沒慈悲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，能活好幾個回來，已是不簡單了，那也是他們的因緣呀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9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、神通難抵業力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佛陀也說過，只要因緣是該來的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，你雖有神通，你有辦法去了解、知道，但也是逃不掉的，仍然要去承受。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既然一定要去承受，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又何必要用神通去逃避呢？把它擔起來就好了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90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六、要知福更要惜福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你們生在這個時候最好了，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吃的、住的、行的，都是最好的，有錢就可以買到任何東西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為師讓你們想想，那些「衣索匹亞」的饑民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，跟你們比，簡直是天壤之别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78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七、不惜福會受惡報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為什麼，他們會遇到那些困境？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而你們生長在這個幸福園地？為什麼，差距這麼大？他們有他們造的因，所以，今世才投生在那邊，受一些惡果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過去糟蹋糧食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，不珍惜身邊的每一件事情、每一樣東西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8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八、不要浪費食物了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現在你們有這個借鏡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，還敢不敢糟蹋糧食？這些都是農夫辛辛苦苦，留下多少汗水，用盡多少辛苦，才換取到這些豐碩的果實啊！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吃完東西，趕快把它放進冰箱裡，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好好應用它，不要說吃不完就把它丟到垃圾桶去了。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4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業力難逃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九、現在人不知惜福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垃圾桶是你們的餿水桶，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為師看到的都是這個樣子，一點都不愛惜，怎麼來珍惜這個福份呢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0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2367</TotalTime>
  <Words>868</Words>
  <Application>Microsoft Office PowerPoint</Application>
  <PresentationFormat>如螢幕大小 (16:9)</PresentationFormat>
  <Paragraphs>62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業力難逃怎麼辦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479</cp:revision>
  <dcterms:created xsi:type="dcterms:W3CDTF">2014-02-15T05:50:45Z</dcterms:created>
  <dcterms:modified xsi:type="dcterms:W3CDTF">2019-01-19T09:50:07Z</dcterms:modified>
  <cp:contentStatus/>
</cp:coreProperties>
</file>