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3" r:id="rId2"/>
    <p:sldId id="309" r:id="rId3"/>
    <p:sldId id="304" r:id="rId4"/>
    <p:sldId id="297" r:id="rId5"/>
    <p:sldId id="306" r:id="rId6"/>
    <p:sldId id="308" r:id="rId7"/>
    <p:sldId id="303" r:id="rId8"/>
    <p:sldId id="305" r:id="rId9"/>
    <p:sldId id="307" r:id="rId10"/>
    <p:sldId id="314" r:id="rId11"/>
    <p:sldId id="312" r:id="rId12"/>
    <p:sldId id="31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38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32656"/>
            <a:ext cx="730424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一、人人都有業力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嚴經：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現在是三期末劫，有許多以前的冤孽債，都要在這時候大清算，所以當它有機可趁的時候，它當然不會放過這個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15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消冤解孽談何易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                  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冤解孽談何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   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爾莫要不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在意      因果報應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厲害               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期討得急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道爾無傷天理         六萬年來已高積     一指超生事實在                   還須功德債相抵</a:t>
            </a: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21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一個一個的罪、過、錯，為師只是暫時先替你擔待一下，好讓你來日，能趕快去修、趕快去辦。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冤了願捷足奔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好好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惹冤孽到身邊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躬身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3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80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因果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68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、業力現前要懺悔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，當著你的面辱，你那就是有形的業力，面對業力的時候只有「感恩跟懺悔」沒有第二條路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6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用懺悔來消業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為師為什麼每次叫你們「懺悔」，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你們有太多自己做錯事，都不知道，所以身口意，一切無明，還有所造下無邊的罪過錯，有的是有心、有的是無意，你們在懺悔時，都要加上這一句。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你們在懺悔時，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還要加上自己身口意犯下的罪過錯，有的是有心、有的是無意的，一切叩求老母 大慈大悲赦罪容寬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8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細小處也要懺悔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有的人小時候，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有殺過雞，你是不是要懺悔殺生害命？要阿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有沒有去過田裡耕田？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你不知道踩死多少隻小魚也不知道，那個田螺跟人家踩死了，那也是生命阿！那叫殺生害命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2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、在佛前如何懺悔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累劫累世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5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雜念就會退掉，這些雜念就是業力耶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9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業力現前怎麼辦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大無畏施能消業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就是你們那些，為道犧牲奉獻的老前輩，為了保護你們，這些來臺灣辦道、到韓國、澳大利亞，把道帶出去的這一些前賢。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全部當人牆阿！保護這些前賢逃出鐵幕，他們犧牲的是生命，那是大無畏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保護這個天命、慧命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，讓它繼續流傳下去；那個就是大無畏施。無畏施不是只局限在佛堂裡，煮飯或是端茶，不是只有這樣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8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1028</Words>
  <Application>Microsoft Office PowerPoint</Application>
  <PresentationFormat>如螢幕大小 (16:9)</PresentationFormat>
  <Paragraphs>65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業力現前怎麼辦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234</cp:revision>
  <dcterms:created xsi:type="dcterms:W3CDTF">2014-02-15T05:50:45Z</dcterms:created>
  <dcterms:modified xsi:type="dcterms:W3CDTF">2018-10-13T02:37:50Z</dcterms:modified>
  <cp:contentStatus/>
</cp:coreProperties>
</file>