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9" r:id="rId4"/>
    <p:sldId id="348" r:id="rId5"/>
    <p:sldId id="34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A8052C90-22D8-4ABA-BB87-F206678B1232}"/>
    <pc:docChg chg="custSel addSld modSld">
      <pc:chgData name="老兄 悟見" userId="d3c841b5715e98f1" providerId="LiveId" clId="{A8052C90-22D8-4ABA-BB87-F206678B1232}" dt="2021-11-20T01:57:39.153" v="39" actId="207"/>
      <pc:docMkLst>
        <pc:docMk/>
      </pc:docMkLst>
      <pc:sldChg chg="modSp mod">
        <pc:chgData name="老兄 悟見" userId="d3c841b5715e98f1" providerId="LiveId" clId="{A8052C90-22D8-4ABA-BB87-F206678B1232}" dt="2021-11-20T01:56:35.965" v="32" actId="207"/>
        <pc:sldMkLst>
          <pc:docMk/>
          <pc:sldMk cId="2451051432" sldId="345"/>
        </pc:sldMkLst>
        <pc:spChg chg="mod">
          <ac:chgData name="老兄 悟見" userId="d3c841b5715e98f1" providerId="LiveId" clId="{A8052C90-22D8-4ABA-BB87-F206678B1232}" dt="2021-11-20T01:56:35.965" v="32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A8052C90-22D8-4ABA-BB87-F206678B1232}" dt="2021-11-20T01:56:44.558" v="33" actId="207"/>
        <pc:sldMkLst>
          <pc:docMk/>
          <pc:sldMk cId="714483575" sldId="346"/>
        </pc:sldMkLst>
        <pc:spChg chg="mod">
          <ac:chgData name="老兄 悟見" userId="d3c841b5715e98f1" providerId="LiveId" clId="{A8052C90-22D8-4ABA-BB87-F206678B1232}" dt="2021-11-20T01:56:44.558" v="33" actId="207"/>
          <ac:spMkLst>
            <pc:docMk/>
            <pc:sldMk cId="714483575" sldId="346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A8052C90-22D8-4ABA-BB87-F206678B1232}" dt="2021-11-20T01:57:39.153" v="39" actId="207"/>
        <pc:sldMkLst>
          <pc:docMk/>
          <pc:sldMk cId="3366997356" sldId="347"/>
        </pc:sldMkLst>
        <pc:spChg chg="mod">
          <ac:chgData name="老兄 悟見" userId="d3c841b5715e98f1" providerId="LiveId" clId="{A8052C90-22D8-4ABA-BB87-F206678B1232}" dt="2021-11-20T01:57:39.153" v="39" actId="207"/>
          <ac:spMkLst>
            <pc:docMk/>
            <pc:sldMk cId="3366997356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A8052C90-22D8-4ABA-BB87-F206678B1232}" dt="2021-11-20T01:57:21.909" v="37" actId="207"/>
        <pc:sldMkLst>
          <pc:docMk/>
          <pc:sldMk cId="132523157" sldId="348"/>
        </pc:sldMkLst>
        <pc:spChg chg="mod">
          <ac:chgData name="老兄 悟見" userId="d3c841b5715e98f1" providerId="LiveId" clId="{A8052C90-22D8-4ABA-BB87-F206678B1232}" dt="2021-11-20T01:57:21.909" v="37" actId="207"/>
          <ac:spMkLst>
            <pc:docMk/>
            <pc:sldMk cId="132523157" sldId="348"/>
            <ac:spMk id="5" creationId="{00000000-0000-0000-0000-000000000000}"/>
          </ac:spMkLst>
        </pc:spChg>
      </pc:sldChg>
      <pc:sldChg chg="modSp mod">
        <pc:chgData name="老兄 悟見" userId="d3c841b5715e98f1" providerId="LiveId" clId="{A8052C90-22D8-4ABA-BB87-F206678B1232}" dt="2021-11-20T01:57:06.211" v="35" actId="207"/>
        <pc:sldMkLst>
          <pc:docMk/>
          <pc:sldMk cId="1942270348" sldId="349"/>
        </pc:sldMkLst>
        <pc:spChg chg="mod">
          <ac:chgData name="老兄 悟見" userId="d3c841b5715e98f1" providerId="LiveId" clId="{A8052C90-22D8-4ABA-BB87-F206678B1232}" dt="2021-11-20T01:57:06.211" v="35" actId="207"/>
          <ac:spMkLst>
            <pc:docMk/>
            <pc:sldMk cId="1942270348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業力現前就遭劫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一、業力現前就遭劫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如果你只是修道，什麼事也不學、也不精進，那麼你那一顆道心很難持之以恆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。不要小看人帶業修行，什麼時候業力現前都很難説。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所以為什麼要你們及時趕快行功了愿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，現在災劫那麼多，這是給世人一個警惕，要去反省。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業力現前就遭劫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二、為什麼會有災劫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為什麼會有災劫，人心變了、人心壞了、人心造罪太多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，這天地之間的氣也就變惡了，不再善了。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4483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業力現前就遭劫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三、修道辦道能躲劫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所以你藉著三期普渡，道救渡這天下的眾生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，希望你擁有道、修了道、辦了道，更應該積極去推倡，這才是你要盡的本分，不要再貪戀紅麈。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希望你們聽了道理之後要實踐，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這都是諸佛菩薩給你們的叮嚀囑語，希望你們記在心中，希望每一個人都能夠成長，付出一點心力，讓這個道場能夠更茁壯。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2270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業力現前就遭劫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四、每個人發慈悲心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希望大家圑結一心 ，把根基扎得更穩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，才不怕風吹雨打，再把船摇得更遥遠，讓這條法船能載更多的人回去，希望每一個人都發一顆慈悲心。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人因為這肉體太重了，所以靈性才不能夠清明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，所以你要藉著真理一點一滴的灌溉，所以你修道辦道當中，聽道理是不能夠少的。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523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業力現前就遭劫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五、接受道理的灌溉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即使你當了講師，你還是要接受道理的灌溉，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你還是要精進，即使當了點傳師還是要精進，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不管你修道在怎樣的階級，都一樣要精進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，因為如果你不精進就很容易懈怠，所以精進要靠你自己，别人能夠牽著你走嗎？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699735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3067</TotalTime>
  <Words>465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業力現前就遭劫 悟見講</vt:lpstr>
      <vt:lpstr>業力現前就遭劫 悟見講</vt:lpstr>
      <vt:lpstr>業力現前就遭劫 悟見講</vt:lpstr>
      <vt:lpstr>業力現前就遭劫 悟見講</vt:lpstr>
      <vt:lpstr>業力現前就遭劫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2021-11-20T01:57:41Z</dcterms:modified>
  <cp:contentStatus/>
</cp:coreProperties>
</file>