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6" r:id="rId3"/>
    <p:sldId id="338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業力來了怎麼辦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一、人人都有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業力在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關聖帝君說：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莫謂人小無冤愆，          豈知前世之冤緣，              關某雖然法力大，               但能伏魔不伏冤。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因為現在是三期末劫，有許多以前的冤孽債，都要在這時候大清算，所以當它有機可趁的時候，它當然不會放過這個機會。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業力來了怎麼辦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二、如何知業力現前？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什麼叫做業力現前？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你莫名其妙就生氣，莫名其妙就很煩，那就是業力現前；那是無形的業力喔！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然後一直干擾你，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干擾到最後你的「心」生病了，當然身體就垮下去了；那個就是業力現前。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面對業力的時候只有「感恩跟懺悔」沒有第二條路。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業力來了怎麼辦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三、佛前懺悔最有效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在老母蓮前五百叩首懺悔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，也跟身旁所有無形的好朋友懺悔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懺悔詞：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我累劫累世，讓你們這麼痛苦跟壓力，我要向你們懺悔，請你們原諒我，給我機會做功德迴向，將來我成道的話，大家都能沾佛光引渡，一起往生淨土離苦得樂。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業力來了怎麼辦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四、欲消業力德為先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        因果復循環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欲消冤孽債                     還當德為先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蓋人自有生以來。迄今六萬餘載。生死輪廻。轉變不息。因果循環。善惡相報。嘆迷人妄貪妄爭。遂積下累世之冤愆。欲消冤愆。當以德還之。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業力來了怎麼辦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五、莫道爾無傷天理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黑白無常詩                  消冤解孽談何易    勸爾莫要不在意      因果報應實厲害               尤在三期討得急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莫道爾無傷天理         六萬年來已高積     一指超生事實在                   還須功德債相抵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2982</TotalTime>
  <Words>429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業力來了怎麼辦 悟見講</vt:lpstr>
      <vt:lpstr>業力來了怎麼辦 悟見講</vt:lpstr>
      <vt:lpstr>業力來了怎麼辦 悟見講</vt:lpstr>
      <vt:lpstr>業力來了怎麼辦 悟見講</vt:lpstr>
      <vt:lpstr>業力來了怎麼辦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687</cp:revision>
  <dcterms:created xsi:type="dcterms:W3CDTF">2014-02-15T05:50:45Z</dcterms:created>
  <dcterms:modified xsi:type="dcterms:W3CDTF">2021-07-01T04:24:20Z</dcterms:modified>
  <cp:contentStatus/>
</cp:coreProperties>
</file>