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96" r:id="rId2"/>
    <p:sldId id="297" r:id="rId3"/>
    <p:sldId id="314" r:id="rId4"/>
    <p:sldId id="313" r:id="rId5"/>
    <p:sldId id="312" r:id="rId6"/>
    <p:sldId id="311" r:id="rId7"/>
    <p:sldId id="310" r:id="rId8"/>
    <p:sldId id="309" r:id="rId9"/>
    <p:sldId id="308" r:id="rId10"/>
    <p:sldId id="307" r:id="rId11"/>
    <p:sldId id="306" r:id="rId12"/>
    <p:sldId id="305" r:id="rId13"/>
    <p:sldId id="316" r:id="rId14"/>
    <p:sldId id="315" r:id="rId15"/>
    <p:sldId id="304" r:id="rId16"/>
    <p:sldId id="303" r:id="rId17"/>
    <p:sldId id="302" r:id="rId18"/>
    <p:sldId id="301" r:id="rId19"/>
    <p:sldId id="300" r:id="rId20"/>
    <p:sldId id="299" r:id="rId21"/>
    <p:sldId id="298" r:id="rId22"/>
    <p:sldId id="317" r:id="rId2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梁家的因果業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見註曰：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此篇資料來自網路之文章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，在此非常感謝原作者。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一、梁女士的發心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二十年前，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於屏東車城有位梁姓坤道前賢，求道後懂得天道的寶貴，一直想渡化她的兩個兒子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兩個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，始終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忙於事業，沒有時間來求道，也不肯跟媽媽到佛堂來參研道理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梁家的因果業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十、兒子的道心已退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三個小孩就這樣走了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，道務依舊沒有起色，錢也用得差不多了。孩子的後事辦完後，全家決定回到屏東車城，對道的信心已經全無。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他們心想：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我這麼誠心，為什麼老天如此對待我，錢用掉也就算了，三個小孩同時去世，叫我怎麼再辦下去？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660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梁家的因果業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十一、佛堂關心依舊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佛堂道親，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一時也不知該說些什麼才好，只有本著公心一片，繼續保持聯絡、前往關心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801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梁家的因果業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十二、兒子求仙佛指示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大概經過七八個月之後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，兩兄弟家人心情較為平復緩和些，有一天一位壇主，告訴他們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某日開班，是三才的人才班，不妨到佛堂看看，說不定仙佛會慈悲臨壇，有所指示。兩兄弟想想也好，便跟著到佛堂參班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488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梁家的因果業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十二、兒子求仙佛指示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早上過去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，並沒有仙佛臨壇，中午吃飯時間到了，也沒有動靜，兩兄弟想吃過飯回家算了。就在這時，果然仙佛臨壇，道親們非常高興，匆匆吃過飯，聆聽仙佛指示。兩兄弟也打消回家的念頭，留了下來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354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梁家的因果業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十二、兒子求仙佛指示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佛很慈悲，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走到班員面前，一一回答班員的問題，並為他們開解。唯獨沒有跟這兩兄弟家人結緣。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兩兄弟心想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別人的問題都是小事情，我這種天大地大的事情，為什麼不先來跟我解答呢？等得有點不耐煩，便站了起來想走，仙佛這時來到他們面前，說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「你們是不是等得很不耐煩啊！欲知前世因，今生受者是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333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梁家的因果業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十三、因果業力來索討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仙佛開示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原來這兩兄弟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，前世是大陸上的土匪，殺人放火，而那三個小孩，就是前世被土匪所殺的人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恨氣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不消，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上天，轉世到這個家庭來，準備要敗這個家、壞兩兄弟的德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516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梁家的因果業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十四、兒子求道之因果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仙佛開示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那為什麼殺人的土匪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，會降生在一個對道這麼誠心的家呢？而且還求了大道？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因為兩兄弟在前世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，遇到一位高僧大德，經其渡化開導，有所了悟，放下屠刀改惡向善。所謂「放下屠刀，立地成佛」豈是虛言？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所以這兩兄弟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，才有今生的成就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645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梁家的因果業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十五、孫子慘死之因果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仙佛開示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也因為老天，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看在他們誠心修辦道的過程，不忍將來這三個孩子，敗壞兩兄弟的門風家德，故而老天借此因緣，把孩子們收回去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393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梁家的因果業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十六、為何道務辦不開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仙佛開示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至於道務辦不開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，是因為他的錢，不是養生讓人殺生，就是自己殺生賺來的，這些錢是不該得的，所以都要還給人家。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仙佛慈悲的說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，只要你們誠心修道辦道，在不久的將來，必定可以喜獲麟兒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520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梁家的因果業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十七、誠心修辦天賜福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兄弟二人聽了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，非常激動感恩，當下發大愿，要將祖產變賣，連同道親行功佈施，放下一切，再度前往阿根廷開荒。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五個多月後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，兩兄弟打電話回家鄉，說自己的妻子都有了身孕，而且阿根廷道務宏展，事業也蒸蒸日上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501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梁家的因果業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二、兒子從事殺業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兒子所從事的行業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，一個是養蝦母繁殖蝦苗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養大讓人殺生；另一個是殺雞的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生意非常好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，一年所賺的，扣掉家用之後，還存了三四百萬之多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262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梁家的因果業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十八、全家謝天恩師德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現在他們做的素料加工廠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，只要道務需要，道辦到哪裡，素食工廠就開到哪裡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兩兄弟，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因果循環的鐵律，同時再三感謝天恩師德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﹗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67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梁家的因果業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十九、原作者的感言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這一段因果故事是真人實事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，後學所以不厭其煩的敍述出來，是有感於，目前道場中，部分誠心修辦道的前賢，無論是家庭或是個人，正承受著莫大的考驗，諸多道親看在眼裡、急在心裡，實在愛莫能助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805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梁家的因果業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十九、原作者的感言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「萬般皆是命，半點不由人。」過去世我們所犯的各種罪業，今天想「一世修一世成」，當然苦難考驗就會加倍到來。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但願我們面對真道真考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，絕對不可心存退志，反而更要打點精神，努力加鞭，奮勇向前。在此願與諸位前賢共勉之。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726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梁家的因果業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三、梁女士欲渡兒子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媽媽心裡很著急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，便與點傳師、壇主、講師商量，要如何才能使她兩個兒子求道。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經過一番討論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，前賢們說，其實也沒有什麼特殊方法，不然就請梁前賢，每天早晚到佛堂叩頭，看老天慈悲，能不能讓她兩個兒子，早日回心轉意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789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梁家的因果業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四、叩求兒子事業倒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媽媽，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開始每天早晚、風雨無阻，不停地到佛堂叩頭，希望上天慈悲，能讓她兩個兒子的生意「早日倒閉」。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所謂「人有善愿，天必從之」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，經過約兩年的時間，在其母的誠心下，兩個兒子的事業果然一天不如一天，最後面臨倒閉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30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梁家的因果業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五、兒子終於求道了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而在這段時間內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，點傳師、壇主、講師等人，也苦口婆心加以成全，兩兄弟終於求了道，媽媽開心極了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611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梁家的因果業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六、兩兒子發心辦道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大約半年左右的時間裡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，兩兄弟也開法會、參班研究道理，慢慢明白了天道的寶貴，竟然發大愿，要到國外開荒。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兩兄弟把養蝦殺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雞，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購置的財產變賣了，留下祖產，全家前往南美洲阿根廷，準備開荒辦道。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760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梁家的因果業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七、出國開荒不順暢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沒想到出國之後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，道務如何也辦不開，兩家的三個小孩上幼稚園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大人工作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沒著落，很快地錢就用掉一大半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695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梁家的因果業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八、孫子慘死的變故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有一天，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下課時間到了，三個小孩不知跑到哪裡去，老師找不到，接送的車子只好先走了。三個小孩沒有坐上車，便手拉手自行走回家，還好學校離家不遠，小孩也知道怎麼走。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可是怎麼都沒料到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，小孩貪玩，走到半路的鐵軌邊上玩耍，那裡的電化火車時速高達兩百多公里，火車經過，並沒有撞到孩子，卻因為強大的風把小孩捲起來摔死了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196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梁家的因果業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九、前賢不知如何勸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小孩子莫名其妙的出了意外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，全家人傷心極了，點傳師、壇主們都來關心安慰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這麼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誠心修辦的道親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，怎麼發生這種事情？大家簡直束手無策，不知如何開口勸說才好。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460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533</TotalTime>
  <Words>1729</Words>
  <Application>Microsoft Office PowerPoint</Application>
  <PresentationFormat>如螢幕大小 (16:9)</PresentationFormat>
  <Paragraphs>88</Paragraphs>
  <Slides>22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3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梁家的因果業報 悟見講</vt:lpstr>
      <vt:lpstr>梁家的因果業報 悟見講</vt:lpstr>
      <vt:lpstr>梁家的因果業報 悟見講</vt:lpstr>
      <vt:lpstr>梁家的因果業報 悟見講</vt:lpstr>
      <vt:lpstr>梁家的因果業報 悟見講</vt:lpstr>
      <vt:lpstr>梁家的因果業報 悟見講</vt:lpstr>
      <vt:lpstr>梁家的因果業報 悟見講</vt:lpstr>
      <vt:lpstr>梁家的因果業報 悟見講</vt:lpstr>
      <vt:lpstr>梁家的因果業報 悟見講</vt:lpstr>
      <vt:lpstr>梁家的因果業報 悟見講</vt:lpstr>
      <vt:lpstr>梁家的因果業報 悟見講</vt:lpstr>
      <vt:lpstr>梁家的因果業報 悟見講</vt:lpstr>
      <vt:lpstr>梁家的因果業報 悟見講</vt:lpstr>
      <vt:lpstr>梁家的因果業報 悟見講</vt:lpstr>
      <vt:lpstr>梁家的因果業報 悟見講</vt:lpstr>
      <vt:lpstr>梁家的因果業報 悟見講</vt:lpstr>
      <vt:lpstr>梁家的因果業報 悟見講</vt:lpstr>
      <vt:lpstr>梁家的因果業報 悟見講</vt:lpstr>
      <vt:lpstr>梁家的因果業報 悟見講</vt:lpstr>
      <vt:lpstr>梁家的因果業報 悟見講</vt:lpstr>
      <vt:lpstr>梁家的因果業報 悟見講</vt:lpstr>
      <vt:lpstr>梁家的因果業報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241</cp:revision>
  <dcterms:created xsi:type="dcterms:W3CDTF">2014-02-15T05:50:45Z</dcterms:created>
  <dcterms:modified xsi:type="dcterms:W3CDTF">2017-11-28T07:08:07Z</dcterms:modified>
  <cp:contentStatus/>
</cp:coreProperties>
</file>