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2" r:id="rId2"/>
    <p:sldId id="342" r:id="rId3"/>
    <p:sldId id="341" r:id="rId4"/>
    <p:sldId id="340" r:id="rId5"/>
    <p:sldId id="343" r:id="rId6"/>
    <p:sldId id="339" r:id="rId7"/>
    <p:sldId id="338" r:id="rId8"/>
    <p:sldId id="337" r:id="rId9"/>
    <p:sldId id="336" r:id="rId10"/>
    <p:sldId id="335" r:id="rId11"/>
    <p:sldId id="327" r:id="rId12"/>
    <p:sldId id="33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5" d="100"/>
          <a:sy n="65" d="100"/>
        </p:scale>
        <p:origin x="869" y="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40215FE-6F54-482C-8339-303F7B0455DF}"/>
    <pc:docChg chg="custSel addSld delSld modSld sldOrd">
      <pc:chgData name="老兄 悟見" userId="d3c841b5715e98f1" providerId="LiveId" clId="{240215FE-6F54-482C-8339-303F7B0455DF}" dt="2020-03-01T05:33:55.512" v="462" actId="1076"/>
      <pc:docMkLst>
        <pc:docMk/>
      </pc:docMkLst>
      <pc:sldChg chg="modSp mod ord">
        <pc:chgData name="老兄 悟見" userId="d3c841b5715e98f1" providerId="LiveId" clId="{240215FE-6F54-482C-8339-303F7B0455DF}" dt="2020-03-01T05:16:07.555" v="323" actId="255"/>
        <pc:sldMkLst>
          <pc:docMk/>
          <pc:sldMk cId="1471008347" sldId="327"/>
        </pc:sldMkLst>
        <pc:spChg chg="mod">
          <ac:chgData name="老兄 悟見" userId="d3c841b5715e98f1" providerId="LiveId" clId="{240215FE-6F54-482C-8339-303F7B0455DF}" dt="2020-03-01T05:16:07.555" v="323" actId="255"/>
          <ac:spMkLst>
            <pc:docMk/>
            <pc:sldMk cId="1471008347" sldId="327"/>
            <ac:spMk id="4" creationId="{00000000-0000-0000-0000-000000000000}"/>
          </ac:spMkLst>
        </pc:spChg>
        <pc:spChg chg="mod">
          <ac:chgData name="老兄 悟見" userId="d3c841b5715e98f1" providerId="LiveId" clId="{240215FE-6F54-482C-8339-303F7B0455DF}" dt="2020-03-01T05:09:45.427" v="65" actId="6549"/>
          <ac:spMkLst>
            <pc:docMk/>
            <pc:sldMk cId="1471008347" sldId="327"/>
            <ac:spMk id="5" creationId="{00000000-0000-0000-0000-000000000000}"/>
          </ac:spMkLst>
        </pc:spChg>
      </pc:sldChg>
      <pc:sldChg chg="del">
        <pc:chgData name="老兄 悟見" userId="d3c841b5715e98f1" providerId="LiveId" clId="{240215FE-6F54-482C-8339-303F7B0455DF}" dt="2020-03-01T05:04:33.522" v="0" actId="2696"/>
        <pc:sldMkLst>
          <pc:docMk/>
          <pc:sldMk cId="3065164318" sldId="332"/>
        </pc:sldMkLst>
      </pc:sldChg>
      <pc:sldChg chg="modSp mod">
        <pc:chgData name="老兄 悟見" userId="d3c841b5715e98f1" providerId="LiveId" clId="{240215FE-6F54-482C-8339-303F7B0455DF}" dt="2020-03-01T05:20:45.023" v="338" actId="207"/>
        <pc:sldMkLst>
          <pc:docMk/>
          <pc:sldMk cId="3897164450" sldId="332"/>
        </pc:sldMkLst>
        <pc:spChg chg="mod">
          <ac:chgData name="老兄 悟見" userId="d3c841b5715e98f1" providerId="LiveId" clId="{240215FE-6F54-482C-8339-303F7B0455DF}" dt="2020-03-01T05:13:11.610" v="301" actId="255"/>
          <ac:spMkLst>
            <pc:docMk/>
            <pc:sldMk cId="3897164450" sldId="332"/>
            <ac:spMk id="4" creationId="{00000000-0000-0000-0000-000000000000}"/>
          </ac:spMkLst>
        </pc:spChg>
        <pc:spChg chg="mod">
          <ac:chgData name="老兄 悟見" userId="d3c841b5715e98f1" providerId="LiveId" clId="{240215FE-6F54-482C-8339-303F7B0455DF}" dt="2020-03-01T05:20:45.023" v="338" actId="207"/>
          <ac:spMkLst>
            <pc:docMk/>
            <pc:sldMk cId="3897164450" sldId="332"/>
            <ac:spMk id="5" creationId="{00000000-0000-0000-0000-000000000000}"/>
          </ac:spMkLst>
        </pc:spChg>
      </pc:sldChg>
      <pc:sldChg chg="add del">
        <pc:chgData name="老兄 悟見" userId="d3c841b5715e98f1" providerId="LiveId" clId="{240215FE-6F54-482C-8339-303F7B0455DF}" dt="2020-03-01T05:16:20.774" v="324" actId="2696"/>
        <pc:sldMkLst>
          <pc:docMk/>
          <pc:sldMk cId="505363341" sldId="333"/>
        </pc:sldMkLst>
      </pc:sldChg>
      <pc:sldChg chg="add del">
        <pc:chgData name="老兄 悟見" userId="d3c841b5715e98f1" providerId="LiveId" clId="{240215FE-6F54-482C-8339-303F7B0455DF}" dt="2020-03-01T05:16:20.774" v="324" actId="2696"/>
        <pc:sldMkLst>
          <pc:docMk/>
          <pc:sldMk cId="287555468" sldId="334"/>
        </pc:sldMkLst>
      </pc:sldChg>
      <pc:sldChg chg="modSp add mod ord">
        <pc:chgData name="老兄 悟見" userId="d3c841b5715e98f1" providerId="LiveId" clId="{240215FE-6F54-482C-8339-303F7B0455DF}" dt="2020-03-01T05:15:52.810" v="321" actId="255"/>
        <pc:sldMkLst>
          <pc:docMk/>
          <pc:sldMk cId="2427773715" sldId="335"/>
        </pc:sldMkLst>
        <pc:spChg chg="mod">
          <ac:chgData name="老兄 悟見" userId="d3c841b5715e98f1" providerId="LiveId" clId="{240215FE-6F54-482C-8339-303F7B0455DF}" dt="2020-03-01T05:15:52.810" v="321" actId="255"/>
          <ac:spMkLst>
            <pc:docMk/>
            <pc:sldMk cId="2427773715" sldId="335"/>
            <ac:spMk id="4" creationId="{00000000-0000-0000-0000-000000000000}"/>
          </ac:spMkLst>
        </pc:spChg>
        <pc:spChg chg="mod">
          <ac:chgData name="老兄 悟見" userId="d3c841b5715e98f1" providerId="LiveId" clId="{240215FE-6F54-482C-8339-303F7B0455DF}" dt="2020-03-01T05:09:37.103" v="62" actId="27636"/>
          <ac:spMkLst>
            <pc:docMk/>
            <pc:sldMk cId="2427773715" sldId="335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1T05:15:42.694" v="319" actId="255"/>
        <pc:sldMkLst>
          <pc:docMk/>
          <pc:sldMk cId="2389635253" sldId="336"/>
        </pc:sldMkLst>
        <pc:spChg chg="mod">
          <ac:chgData name="老兄 悟見" userId="d3c841b5715e98f1" providerId="LiveId" clId="{240215FE-6F54-482C-8339-303F7B0455DF}" dt="2020-03-01T05:15:42.694" v="319" actId="255"/>
          <ac:spMkLst>
            <pc:docMk/>
            <pc:sldMk cId="2389635253" sldId="336"/>
            <ac:spMk id="4" creationId="{00000000-0000-0000-0000-000000000000}"/>
          </ac:spMkLst>
        </pc:spChg>
        <pc:spChg chg="mod">
          <ac:chgData name="老兄 悟見" userId="d3c841b5715e98f1" providerId="LiveId" clId="{240215FE-6F54-482C-8339-303F7B0455DF}" dt="2020-03-01T05:09:15.656" v="56" actId="27636"/>
          <ac:spMkLst>
            <pc:docMk/>
            <pc:sldMk cId="2389635253" sldId="336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1T05:15:29.857" v="317" actId="255"/>
        <pc:sldMkLst>
          <pc:docMk/>
          <pc:sldMk cId="3708590020" sldId="337"/>
        </pc:sldMkLst>
        <pc:spChg chg="mod">
          <ac:chgData name="老兄 悟見" userId="d3c841b5715e98f1" providerId="LiveId" clId="{240215FE-6F54-482C-8339-303F7B0455DF}" dt="2020-03-01T05:15:29.857" v="317" actId="255"/>
          <ac:spMkLst>
            <pc:docMk/>
            <pc:sldMk cId="3708590020" sldId="337"/>
            <ac:spMk id="4" creationId="{00000000-0000-0000-0000-000000000000}"/>
          </ac:spMkLst>
        </pc:spChg>
        <pc:spChg chg="mod">
          <ac:chgData name="老兄 悟見" userId="d3c841b5715e98f1" providerId="LiveId" clId="{240215FE-6F54-482C-8339-303F7B0455DF}" dt="2020-03-01T05:08:59.898" v="50"/>
          <ac:spMkLst>
            <pc:docMk/>
            <pc:sldMk cId="3708590020" sldId="337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1T05:33:55.512" v="462" actId="1076"/>
        <pc:sldMkLst>
          <pc:docMk/>
          <pc:sldMk cId="320241611" sldId="338"/>
        </pc:sldMkLst>
        <pc:spChg chg="mod">
          <ac:chgData name="老兄 悟見" userId="d3c841b5715e98f1" providerId="LiveId" clId="{240215FE-6F54-482C-8339-303F7B0455DF}" dt="2020-03-01T05:15:03.689" v="310" actId="255"/>
          <ac:spMkLst>
            <pc:docMk/>
            <pc:sldMk cId="320241611" sldId="338"/>
            <ac:spMk id="4" creationId="{00000000-0000-0000-0000-000000000000}"/>
          </ac:spMkLst>
        </pc:spChg>
        <pc:spChg chg="mod">
          <ac:chgData name="老兄 悟見" userId="d3c841b5715e98f1" providerId="LiveId" clId="{240215FE-6F54-482C-8339-303F7B0455DF}" dt="2020-03-01T05:33:55.512" v="462" actId="1076"/>
          <ac:spMkLst>
            <pc:docMk/>
            <pc:sldMk cId="320241611" sldId="338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1T05:32:27.015" v="436" actId="6549"/>
        <pc:sldMkLst>
          <pc:docMk/>
          <pc:sldMk cId="392810780" sldId="339"/>
        </pc:sldMkLst>
        <pc:spChg chg="mod">
          <ac:chgData name="老兄 悟見" userId="d3c841b5715e98f1" providerId="LiveId" clId="{240215FE-6F54-482C-8339-303F7B0455DF}" dt="2020-03-01T05:14:51.588" v="308" actId="255"/>
          <ac:spMkLst>
            <pc:docMk/>
            <pc:sldMk cId="392810780" sldId="339"/>
            <ac:spMk id="4" creationId="{00000000-0000-0000-0000-000000000000}"/>
          </ac:spMkLst>
        </pc:spChg>
        <pc:spChg chg="mod">
          <ac:chgData name="老兄 悟見" userId="d3c841b5715e98f1" providerId="LiveId" clId="{240215FE-6F54-482C-8339-303F7B0455DF}" dt="2020-03-01T05:32:27.015" v="436" actId="6549"/>
          <ac:spMkLst>
            <pc:docMk/>
            <pc:sldMk cId="392810780" sldId="339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1T05:25:21.209" v="392" actId="207"/>
        <pc:sldMkLst>
          <pc:docMk/>
          <pc:sldMk cId="2055779612" sldId="340"/>
        </pc:sldMkLst>
        <pc:spChg chg="mod">
          <ac:chgData name="老兄 悟見" userId="d3c841b5715e98f1" providerId="LiveId" clId="{240215FE-6F54-482C-8339-303F7B0455DF}" dt="2020-03-01T05:14:03.762" v="306" actId="255"/>
          <ac:spMkLst>
            <pc:docMk/>
            <pc:sldMk cId="2055779612" sldId="340"/>
            <ac:spMk id="4" creationId="{00000000-0000-0000-0000-000000000000}"/>
          </ac:spMkLst>
        </pc:spChg>
        <pc:spChg chg="mod">
          <ac:chgData name="老兄 悟見" userId="d3c841b5715e98f1" providerId="LiveId" clId="{240215FE-6F54-482C-8339-303F7B0455DF}" dt="2020-03-01T05:25:21.209" v="392" actId="207"/>
          <ac:spMkLst>
            <pc:docMk/>
            <pc:sldMk cId="2055779612" sldId="340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1T05:23:26.010" v="374" actId="207"/>
        <pc:sldMkLst>
          <pc:docMk/>
          <pc:sldMk cId="297042475" sldId="341"/>
        </pc:sldMkLst>
        <pc:spChg chg="mod">
          <ac:chgData name="老兄 悟見" userId="d3c841b5715e98f1" providerId="LiveId" clId="{240215FE-6F54-482C-8339-303F7B0455DF}" dt="2020-03-01T05:13:35.042" v="303" actId="255"/>
          <ac:spMkLst>
            <pc:docMk/>
            <pc:sldMk cId="297042475" sldId="341"/>
            <ac:spMk id="4" creationId="{00000000-0000-0000-0000-000000000000}"/>
          </ac:spMkLst>
        </pc:spChg>
        <pc:spChg chg="mod">
          <ac:chgData name="老兄 悟見" userId="d3c841b5715e98f1" providerId="LiveId" clId="{240215FE-6F54-482C-8339-303F7B0455DF}" dt="2020-03-01T05:23:26.010" v="374" actId="207"/>
          <ac:spMkLst>
            <pc:docMk/>
            <pc:sldMk cId="297042475" sldId="341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1T05:22:09.333" v="358" actId="20577"/>
        <pc:sldMkLst>
          <pc:docMk/>
          <pc:sldMk cId="3041148477" sldId="342"/>
        </pc:sldMkLst>
        <pc:spChg chg="mod">
          <ac:chgData name="老兄 悟見" userId="d3c841b5715e98f1" providerId="LiveId" clId="{240215FE-6F54-482C-8339-303F7B0455DF}" dt="2020-03-01T05:12:22.270" v="298" actId="255"/>
          <ac:spMkLst>
            <pc:docMk/>
            <pc:sldMk cId="3041148477" sldId="342"/>
            <ac:spMk id="4" creationId="{00000000-0000-0000-0000-000000000000}"/>
          </ac:spMkLst>
        </pc:spChg>
        <pc:spChg chg="mod">
          <ac:chgData name="老兄 悟見" userId="d3c841b5715e98f1" providerId="LiveId" clId="{240215FE-6F54-482C-8339-303F7B0455DF}" dt="2020-03-01T05:22:09.333" v="358" actId="20577"/>
          <ac:spMkLst>
            <pc:docMk/>
            <pc:sldMk cId="3041148477" sldId="342"/>
            <ac:spMk id="5" creationId="{00000000-0000-0000-0000-000000000000}"/>
          </ac:spMkLst>
        </pc:spChg>
      </pc:sldChg>
      <pc:sldChg chg="modSp mod">
        <pc:chgData name="老兄 悟見" userId="d3c841b5715e98f1" providerId="LiveId" clId="{240215FE-6F54-482C-8339-303F7B0455DF}" dt="2020-03-01T05:26:53.979" v="412" actId="207"/>
        <pc:sldMkLst>
          <pc:docMk/>
          <pc:sldMk cId="3008392112" sldId="343"/>
        </pc:sldMkLst>
        <pc:spChg chg="mod">
          <ac:chgData name="老兄 悟見" userId="d3c841b5715e98f1" providerId="LiveId" clId="{240215FE-6F54-482C-8339-303F7B0455DF}" dt="2020-03-01T05:26:53.979" v="412" actId="207"/>
          <ac:spMkLst>
            <pc:docMk/>
            <pc:sldMk cId="3008392112" sldId="343"/>
            <ac:spMk id="5" creationId="{00000000-0000-0000-0000-000000000000}"/>
          </ac:spMkLst>
        </pc:spChg>
      </pc:sldChg>
    </pc:docChg>
  </pc:docChgLst>
  <pc:docChgLst>
    <pc:chgData name="老兄 悟見" userId="d3c841b5715e98f1" providerId="LiveId" clId="{2C4D6C01-46BD-4747-AF16-C6D9DE089EEC}"/>
    <pc:docChg chg="custSel modSld">
      <pc:chgData name="老兄 悟見" userId="d3c841b5715e98f1" providerId="LiveId" clId="{2C4D6C01-46BD-4747-AF16-C6D9DE089EEC}" dt="2020-03-01T05:46:53.543" v="89" actId="6549"/>
      <pc:docMkLst>
        <pc:docMk/>
      </pc:docMkLst>
      <pc:sldChg chg="modSp mod">
        <pc:chgData name="老兄 悟見" userId="d3c841b5715e98f1" providerId="LiveId" clId="{2C4D6C01-46BD-4747-AF16-C6D9DE089EEC}" dt="2020-03-01T05:46:53.543" v="89" actId="6549"/>
        <pc:sldMkLst>
          <pc:docMk/>
          <pc:sldMk cId="1471008347" sldId="327"/>
        </pc:sldMkLst>
        <pc:spChg chg="mod">
          <ac:chgData name="老兄 悟見" userId="d3c841b5715e98f1" providerId="LiveId" clId="{2C4D6C01-46BD-4747-AF16-C6D9DE089EEC}" dt="2020-03-01T05:46:53.543" v="89" actId="6549"/>
          <ac:spMkLst>
            <pc:docMk/>
            <pc:sldMk cId="1471008347" sldId="327"/>
            <ac:spMk id="5" creationId="{00000000-0000-0000-0000-000000000000}"/>
          </ac:spMkLst>
        </pc:spChg>
      </pc:sldChg>
      <pc:sldChg chg="modSp mod">
        <pc:chgData name="老兄 悟見" userId="d3c841b5715e98f1" providerId="LiveId" clId="{2C4D6C01-46BD-4747-AF16-C6D9DE089EEC}" dt="2020-03-01T05:43:56.074" v="74" actId="27636"/>
        <pc:sldMkLst>
          <pc:docMk/>
          <pc:sldMk cId="2427773715" sldId="335"/>
        </pc:sldMkLst>
        <pc:spChg chg="mod">
          <ac:chgData name="老兄 悟見" userId="d3c841b5715e98f1" providerId="LiveId" clId="{2C4D6C01-46BD-4747-AF16-C6D9DE089EEC}" dt="2020-03-01T05:43:56.074" v="74" actId="27636"/>
          <ac:spMkLst>
            <pc:docMk/>
            <pc:sldMk cId="2427773715" sldId="335"/>
            <ac:spMk id="5" creationId="{00000000-0000-0000-0000-000000000000}"/>
          </ac:spMkLst>
        </pc:spChg>
      </pc:sldChg>
      <pc:sldChg chg="modSp mod">
        <pc:chgData name="老兄 悟見" userId="d3c841b5715e98f1" providerId="LiveId" clId="{2C4D6C01-46BD-4747-AF16-C6D9DE089EEC}" dt="2020-03-01T05:42:09.818" v="50" actId="255"/>
        <pc:sldMkLst>
          <pc:docMk/>
          <pc:sldMk cId="2389635253" sldId="336"/>
        </pc:sldMkLst>
        <pc:spChg chg="mod">
          <ac:chgData name="老兄 悟見" userId="d3c841b5715e98f1" providerId="LiveId" clId="{2C4D6C01-46BD-4747-AF16-C6D9DE089EEC}" dt="2020-03-01T05:42:09.818" v="50" actId="255"/>
          <ac:spMkLst>
            <pc:docMk/>
            <pc:sldMk cId="2389635253" sldId="336"/>
            <ac:spMk id="5" creationId="{00000000-0000-0000-0000-000000000000}"/>
          </ac:spMkLst>
        </pc:spChg>
      </pc:sldChg>
      <pc:sldChg chg="modSp mod">
        <pc:chgData name="老兄 悟見" userId="d3c841b5715e98f1" providerId="LiveId" clId="{2C4D6C01-46BD-4747-AF16-C6D9DE089EEC}" dt="2020-03-01T05:37:52.203" v="13" actId="207"/>
        <pc:sldMkLst>
          <pc:docMk/>
          <pc:sldMk cId="3708590020" sldId="337"/>
        </pc:sldMkLst>
        <pc:spChg chg="mod">
          <ac:chgData name="老兄 悟見" userId="d3c841b5715e98f1" providerId="LiveId" clId="{2C4D6C01-46BD-4747-AF16-C6D9DE089EEC}" dt="2020-03-01T05:37:52.203" v="13" actId="207"/>
          <ac:spMkLst>
            <pc:docMk/>
            <pc:sldMk cId="3708590020" sldId="337"/>
            <ac:spMk id="5" creationId="{00000000-0000-0000-0000-000000000000}"/>
          </ac:spMkLst>
        </pc:spChg>
      </pc:sldChg>
      <pc:sldChg chg="modSp mod">
        <pc:chgData name="老兄 悟見" userId="d3c841b5715e98f1" providerId="LiveId" clId="{2C4D6C01-46BD-4747-AF16-C6D9DE089EEC}" dt="2020-03-01T05:36:46.898" v="3" actId="20577"/>
        <pc:sldMkLst>
          <pc:docMk/>
          <pc:sldMk cId="320241611" sldId="338"/>
        </pc:sldMkLst>
        <pc:spChg chg="mod">
          <ac:chgData name="老兄 悟見" userId="d3c841b5715e98f1" providerId="LiveId" clId="{2C4D6C01-46BD-4747-AF16-C6D9DE089EEC}" dt="2020-03-01T05:36:46.898" v="3" actId="20577"/>
          <ac:spMkLst>
            <pc:docMk/>
            <pc:sldMk cId="320241611" sldId="33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杀业遭劫落轮回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、共业成熟灾劫降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善哉！ 善哉！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贤徒有悲天悯人之心，见灾劫之造成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人命伤亡，心中有所不忍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而求上天慈悲拨转，为师感心也，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但此乃众生共恶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形成一股恶气冲天，岂能不降灾劫？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7164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杀业遭劫落轮回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八、吃素不会染瘟疫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徒儿的体内，能够减少毒素，和阴浊之气的囤积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，相对的，就比较不会被传染到病菌，为什么？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因为病毒、病菌会依附在属性相符、相同的人体内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，若是徒儿的体内毒素多、阴浊之气又重，病毒就容易侵入你的体内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衍生寄居，就住在里面了。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7773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杀业遭劫落轮回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九、修身养性不染病</a:t>
            </a:r>
            <a:endParaRPr lang="en-US" altLang="zh-CN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病毒、传染病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也会找有因果、共业、业力关系的人来亲近、来侵入、来依附。 </a:t>
            </a:r>
            <a:endParaRPr lang="en-US" altLang="zh-CN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徒儿们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希望减少体内的一些毒素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，还有阴浊之气的囤积，就要懂得修身养性，懂得依眞理、依道理来修养自己，让自己能时刻心存善念、善心、道心、感恩的心、法喜</a:t>
            </a:r>
            <a:r>
              <a:rPr lang="zh-CN" altLang="en-US" sz="3200">
                <a:latin typeface="標楷體" panose="03000509000000000000" pitchFamily="65" charset="-120"/>
                <a:ea typeface="標楷體" panose="03000509000000000000" pitchFamily="65" charset="-120"/>
              </a:rPr>
              <a:t>的心。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杀业遭劫落轮回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二、种诸恶业难躲灾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如杀人、抢劫、放火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、贩毒、逞凶斗狠，人心已失古朴之纯善，绑架、勒索、诈骗案件层出不穷，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诸神齐奏于玉帝座前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，玉帝岂有不震怒之理？ 故命瘟神下凡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散播瘟疫，借以警醒世人，降天灾如台风、龙卷风以惩世人。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/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114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杀业遭劫落轮回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三、不知悔改后果惨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偏偏世人不信因果，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不信鬼神，恶业偏造，当然必受上天之严惩。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世人若再不知努力行善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，以挽人心之腐败，在不可知的未来，将有更多想不到的疾病、灾厄降临，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届时，人间将成一片炼狱矣！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04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杀业遭劫落轮回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四、杀生食肉真可怕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你们肉眼凡胎，不知杀生食肉的可怕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，门外一排排冤孽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紧随着你们，虎视耽耽，伺机而动，你们说老衲能不紧张吗？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你们都是我的徒儿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，我又怎么忍心，见到你们受到伤害呢？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5779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杀业遭劫落轮回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但又看到你们杀生食肉得意的样子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，那股冤灵，你们要为师如何排解呢？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最好的方法就是戒杀茹素！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不清口，累世的业障断然不会放过你们，干扰不断，荤食浊气太重冤孽太深，老师拉不动呀！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8392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杀业遭劫落轮回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五、不清口难脱轮回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修道不清口，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纵然功德如山，最多享受人天福报，享完后仍然六道轮回，一样再下娑婆，偿还前世杀生吃肉的业报，到时候能不能做人，还不知道呢？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徒儿们！清口修行吧！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不要一天浪费一天了，你们还以为生命是美好和长久的吗？ 看未必呀！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810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杀业遭劫落轮回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141671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六、吃素才能离生死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你们杀生食肉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虽与为师无关，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但却与你们自己的生死，大大有关啊！ 一口吞下，无边血债怎么还得完呢？ 你们还自得其乐，真是瞎眼牛不怕枪啊！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劫现前，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为师为你们急得一身冷汗，徒儿们却吃肉吃得满身热汗，唉！ 不断荤不茹素，永远不能脱离三界。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241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杀业遭劫落轮回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七、六万年来大清算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天地间众生的因果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、共业已经开始在翻掀、开始在大对案、大清算，所以徒儿们除了要多消业之外，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也要再多发善心、发善愿。</a:t>
            </a:r>
            <a:b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8590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杀业遭劫落轮回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zh-CN" altLang="en-US" sz="4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八、吃素可防病毒侵</a:t>
            </a:r>
            <a:endParaRPr lang="en-US" altLang="zh-CN" sz="4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5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5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清口茹素，不只是断止徒儿们</a:t>
            </a:r>
            <a:r>
              <a:rPr lang="zh-TW" altLang="en-US" sz="5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5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再去造恶业</a:t>
            </a:r>
            <a:r>
              <a:rPr lang="zh-CN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，也让你们与众生之间，不再结下因果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达到止业的效果，</a:t>
            </a:r>
            <a:endParaRPr lang="en-US" altLang="zh-CN" sz="5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5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还可以让你们的体内，减少毒素与阴浊之气的囤积</a:t>
            </a:r>
            <a:r>
              <a:rPr lang="zh-CN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，让你们吃进口里的食物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都是清净的，你吃进口里的食物是清净的，自然而然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体内就会减少毒素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及阴浊之气的囤积。</a:t>
            </a:r>
            <a:br>
              <a:rPr lang="zh-CN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963525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2736</TotalTime>
  <Words>1186</Words>
  <Application>Microsoft Office PowerPoint</Application>
  <PresentationFormat>如螢幕大小 (16:9)</PresentationFormat>
  <Paragraphs>62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杀业遭劫落轮回 悟見講</vt:lpstr>
      <vt:lpstr>杀业遭劫落轮回 悟見講</vt:lpstr>
      <vt:lpstr>杀业遭劫落轮回 悟見講</vt:lpstr>
      <vt:lpstr>杀业遭劫落轮回 悟見講</vt:lpstr>
      <vt:lpstr>杀业遭劫落轮回 悟見講</vt:lpstr>
      <vt:lpstr>杀业遭劫落轮回 悟見講</vt:lpstr>
      <vt:lpstr>杀业遭劫落轮回 悟見講</vt:lpstr>
      <vt:lpstr>杀业遭劫落轮回 悟見講</vt:lpstr>
      <vt:lpstr>杀业遭劫落轮回 悟見講</vt:lpstr>
      <vt:lpstr>杀业遭劫落轮回 悟見講</vt:lpstr>
      <vt:lpstr>杀业遭劫落轮回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604</cp:revision>
  <dcterms:created xsi:type="dcterms:W3CDTF">2014-02-15T05:50:45Z</dcterms:created>
  <dcterms:modified xsi:type="dcterms:W3CDTF">2020-03-01T05:46:59Z</dcterms:modified>
  <cp:contentStatus/>
</cp:coreProperties>
</file>