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298" r:id="rId9"/>
    <p:sldId id="301" r:id="rId10"/>
    <p:sldId id="300" r:id="rId11"/>
    <p:sldId id="299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20" r:id="rId24"/>
    <p:sldId id="318" r:id="rId25"/>
    <p:sldId id="319" r:id="rId2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57" d="100"/>
          <a:sy n="57" d="100"/>
        </p:scale>
        <p:origin x="608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、天災連連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人力所不能防範的就是天災，包括地震、龍捲風、海嘯、山崩、閃電打死人、颱風等都是現代常見，且破壞力十足的天災。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十、核子災劫的威脅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仙佛還慈悲說，現在很多國家一直製造核子彈，而且常常試爆其威力，嚴重影響地球的生態。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核子武器的毀壞性是無可言喻的，是會讓人類從地球上滅絕的一種恐怖威脅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58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十一、核子彈的災害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核子彈除在爆炸當時會造成相當的損害之外，最可怕的是它爆炸後相當長的時間內，輻射塵仍然對人、畜、土地、植物、水源，存在致命的威脅。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美國與蘇俄所擁有的核武，雙方所儲存的核子彈足以把全世界毀滅百次以上！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科學家都預言：戰後會造成地球上所有生物的滅絕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595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、核災刼後的世界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核子戰爭以後，整個地球都會冰凍起來，尤其在盛夏的七月，美國的平均溫度將只有攝氏零下十五度，西伯利亞是零下五十度，南美洲的溫度也會降到攝氏零下二十二度。科學家把這種情況稱作「核子的冬季」。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仙佛所言的：七七四十九，天昏地暗無星斗。</a:t>
            </a: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33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末後如何躲災劫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十三、國內宗教亂象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佛魔交戰之時，千門萬教齊發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台灣之前宋○ ○顯相，特異功能， ○ ○派參禪打坐，藉宗教賣靈骨塔，賣蓮台寶座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陰陽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眼、神通、通靈，看三世因果、印心等等亂象。前陣子台灣還有人組成飛碟會，前往美國要坐飛碟升空躲劫避難。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/>
              <a:t/>
            </a:r>
            <a:br>
              <a:rPr lang="zh-TW" altLang="en-US" sz="3600" dirty="0"/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3862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末後如何躲災劫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十四、國外宗教亂象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美國宗教狂熱份子組成大衛教派，釀成慘劇，導致九十人死亡。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日本奧姆真理教教主麻原彰晃，自稱基督轉世，利用神奇瑜珈、超能力、算命等法吸收教徒，導致一九九五年三月東京地區毒氣五千多人死傷的大慘案。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4651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末後如何躲災劫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十五、道場中的亂象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在道場中三十六假弓長，七十二假彌勒也出現了，混亂人心，考驗真修者。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術流動靜顯妙方，各顯神通讓你受益良多，沾到利益而沾沾自喜，一心轉向他。（轉向他，鉤出天盤，斷慧命）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如生病他一摸就好，給你符水喝就好，你在那邊只是辦事人員，這裡可以給你領講師命、點傳師命等好處，修道人要謹慎提防。左道旁門興盛，到處都可看到災劫。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78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末後如何躲災劫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十六、劫煞之起因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皇母訓子十誡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今時下如果是無此劫降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舉世上再無有一個賢儔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降三災佈八難刀兵水火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九九劫八十一普遍全球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差來了五大魔東土大鬧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設萬法定連環惡孽來收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天數至地數滿氣數已到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亦是那人造孽夙結冤仇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六萬年大清算應於斯時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分玉石分善惡各地插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817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末後如何躲災劫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十七、如何躲劫避難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現值三期末劫，百病齊發，五魔亂世，修道人或一般凡夫俗子，有冤討冤，有債討債，老師要抵也抵不過，唯賴徒兒廣結善緣，盡心開創。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老師又說：六萬年來大清算，無功無德冤欠討，呼天喚地亦難還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197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末後如何躲災劫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十八、南海古佛的忠告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別以為現在豐衣足食，這末後罡風劫，天昏地暗鬼神驚，要躲這大災劫，修道、立德最要緊，為祖先、為兒女、更為自己步上安寧的路，古佛我慈悲心不會誑你們。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2293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末後如何躲災劫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十九、不修道怎躲劫？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皇母聖訓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冬季時末後日浩劫頻臨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高科技之時代危機暗存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人心變無道德天地變色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山變海海變坑可怕驚心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陸沈沒人失卻風雨狂暴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眾兒女功不足難抵此辰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洪流崩大地動黑暗一片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不修道怎躲劫可要明分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516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二、火災頻傳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這些年來，台灣地區幾乎三日一小火，五日一大火。今年來幾乎每日都有火災。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前些年印尼的火燒山，造成東南亞地區嚴重的霾害。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巴西北部亞馬遜河發生大火，延燒二個多月。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澳洲遭熱浪衝擊，東南方森林大火延燒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260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末後如何躲災劫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二十、閻羅王的忠告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十殿閻君説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三期末後大清算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風掃世近殘年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爾等但看末後日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七七四九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黑暗年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屋無人住慘連篇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天昏地暗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盡收圓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貪圖口福遭冤欠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冤冤相報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何時完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信者莫食同胞肉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將心比心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可憐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917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末後如何躲災劫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二一、濟公老師的告誡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沒清口茹素的人，都會遭劫，除非他有很大的功德，否則無法躲災避難。有在修在辦的人沒有清口茹素，仍然躲不了，沒持齋的人，死後身上的肉似啃雞肉、雞肉一絲絲的撕碎、腐爛，痛不欲生，全身撕碎才死去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611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末後如何躲災劫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二二、諸天仙佛的忠告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滿腹濁氣難上昇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自古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經典有定評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科學理論將對證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信你們察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日後世界將更新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留吃素持齋人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科學理論將對證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信你們察分明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日後世界將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更新                  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留吃素持齋人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33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末後如何躲災劫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母聖訓</a:t>
            </a: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罡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風劫非小可持素能躲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此劫關要細究細參明詮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清心寡欲摒汙濁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肉食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之人望持齋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科學預言早告知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先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說後應自看觀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536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末後如何躲災劫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二三、心念正躲末劫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前人老德慧菩薩臨壇慈悲：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現今時刻不一樣 全部魔兵下塵紅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修者若是心不正 招惹是非入陣中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趕緊悔悟念頭轉 速速改過意顯誠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雖然人事難如意 感謝天恩銘於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衷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080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末後如何躲災劫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二四、欲闖末劫功德積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大劫來時冤欠鬼魂全部放出索債，若平時不多積功累德，了六萬年來之業債，消冤孽債，到時亦難躲劫。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故財施、法施、無畏施，一定要多做，這時沒有真功實善，是無法躲過這最末後的大清算。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3140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三、墜機事件頻傳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每次都死幾十個、幾百個，前幾年華航在大園中正機場大失事，死了二百多人。國外亦飛機失事頻傳，好像傳染病似的一件未完又一件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764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四、地震來襲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大陸的唐山大地震，前幾年日本神戶大地震，日本三一一大地震，台灣九二一大地震，都死傷無數。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41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五、暴風雪降臨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過去歐洲法國南部裏昂，冰雪交加十年之最。一九九七年美國西部五洲風雨交加，宣佈八十幾郡進入緊急情況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627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六、大水災頻頻而來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一九九七巴西水災，台灣近年颱風也是隨隨便便就死掉幾十人，輕度颱風未過境也成汪洋澤國。長江上一艘遊船，在重慶發生船難沈船，遊客一百多人失蹤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099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七、土崩及土石流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台灣這些年，每逢大雨過後，就常發生土石流，沖毀房舍，沖斷橋梁。義大利南部某村也發生土崩及土石流，造成一百多人死亡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768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八、龍捲風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前幾年，在很好的天候下，中部地區不斷有龍捲風、冰雹的產生。仙佛在法會中亦慈悲說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這是眾生怨氣凝聚所致。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發生在泰國的龍捲風：泰國春蓬、巴蜀兩村遭龍捲風侵襲，天災中有安馬力村的膠園被毀，許多道親損失慘重，一、二十年心血毀於一旦。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道親回佛堂時，仙佛臨壇指示。此次泰國風災的形成，乃是累世因果冤欠牽纏所致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514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末後如何躲刼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九、上空已破個大洞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如今北極上空已破了一個大洞，臭氧層遭受破壞，太陽的紫外線可以直接照射到地球，而且以後天空還會下酸雨，屆時人類的生命將遭受危害。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北極海的冰山會因氣溫的年年升高而溶化，到時候很多國家將會被海水淹沒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236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368</TotalTime>
  <Words>1510</Words>
  <Application>Microsoft Office PowerPoint</Application>
  <PresentationFormat>如螢幕大小 (16:9)</PresentationFormat>
  <Paragraphs>110</Paragraphs>
  <Slides>25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1" baseType="lpstr">
      <vt:lpstr>Franklin Gothic Book</vt:lpstr>
      <vt:lpstr>微軟正黑體</vt:lpstr>
      <vt:lpstr>標楷體</vt:lpstr>
      <vt:lpstr>Arial</vt:lpstr>
      <vt:lpstr>Wingdings 2</vt:lpstr>
      <vt:lpstr>科技</vt:lpstr>
      <vt:lpstr>末後如何躲刼難 悟見講</vt:lpstr>
      <vt:lpstr>末後如何躲刼難 悟見講</vt:lpstr>
      <vt:lpstr>末後如何躲刼難 悟見講</vt:lpstr>
      <vt:lpstr>末後如何躲刼難 悟見講</vt:lpstr>
      <vt:lpstr>末後如何躲刼難 悟見講</vt:lpstr>
      <vt:lpstr>末後如何躲刼難 悟見講</vt:lpstr>
      <vt:lpstr>末後如何躲刼難 悟見講</vt:lpstr>
      <vt:lpstr>末後如何躲刼難 悟見講</vt:lpstr>
      <vt:lpstr>末後如何躲刼難 悟見講</vt:lpstr>
      <vt:lpstr>末後如何躲刼難 悟見講</vt:lpstr>
      <vt:lpstr>末後如何躲刼難 悟見講</vt:lpstr>
      <vt:lpstr>末後如何躲刼難 悟見講</vt:lpstr>
      <vt:lpstr>末後如何躲災劫 悟見講</vt:lpstr>
      <vt:lpstr>末後如何躲災劫 悟見講</vt:lpstr>
      <vt:lpstr>末後如何躲災劫 悟見講</vt:lpstr>
      <vt:lpstr>末後如何躲災劫 悟見講</vt:lpstr>
      <vt:lpstr>末後如何躲災劫 悟見講</vt:lpstr>
      <vt:lpstr>末後如何躲災劫 悟見講</vt:lpstr>
      <vt:lpstr>末後如何躲災劫 悟見講</vt:lpstr>
      <vt:lpstr>末後如何躲災劫 悟見講</vt:lpstr>
      <vt:lpstr>末後如何躲災劫 悟見講</vt:lpstr>
      <vt:lpstr>末後如何躲災劫 悟見講</vt:lpstr>
      <vt:lpstr>末後如何躲災劫 悟見講</vt:lpstr>
      <vt:lpstr>末後如何躲災劫 悟見講</vt:lpstr>
      <vt:lpstr>末後如何躲災劫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133</cp:revision>
  <dcterms:created xsi:type="dcterms:W3CDTF">2014-02-15T05:50:45Z</dcterms:created>
  <dcterms:modified xsi:type="dcterms:W3CDTF">2017-04-18T02:21:14Z</dcterms:modified>
</cp:coreProperties>
</file>