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5"/>
  </p:notesMasterIdLst>
  <p:sldIdLst>
    <p:sldId id="336" r:id="rId2"/>
    <p:sldId id="340" r:id="rId3"/>
    <p:sldId id="338" r:id="rId4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5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2021/6/25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2021/6/25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2021/6/25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2021/6/25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2021/6/25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2021/6/25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2021/6/25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末劫時期當注意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一、平安康泰需防疫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關平聖帝説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關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照蒼生盡全力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平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安康泰需防疫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聖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凡兼顧並正己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帝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臨道場會賢契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今日相會重事提</a:t>
            </a:r>
          </a:p>
          <a:p>
            <a:pPr marL="36576" indent="0">
              <a:buNone/>
            </a:pP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末劫時期當注意</a:t>
            </a:r>
          </a:p>
          <a:p>
            <a:pPr marL="36576" indent="0">
              <a:buNone/>
            </a:pP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變種病毒蔓延矣</a:t>
            </a:r>
          </a:p>
          <a:p>
            <a:pPr marL="36576" indent="0">
              <a:buNone/>
            </a:pP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打了疫苗也難避    </a:t>
            </a:r>
            <a:endParaRPr lang="zh-TW" altLang="en-US" sz="32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32398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末劫時期當注意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二、業障趁機討報急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關平聖帝説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公共場所當少去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口罩隨身不可離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業障趁機討報急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有者變本又加利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來勢洶洶不放棄</a:t>
            </a:r>
          </a:p>
          <a:p>
            <a:pPr marL="36576" indent="0">
              <a:buNone/>
            </a:pP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各個充滿怨怒氣</a:t>
            </a:r>
          </a:p>
          <a:p>
            <a:pPr marL="36576" indent="0">
              <a:buNone/>
            </a:pP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惟有懺悔對不起</a:t>
            </a:r>
          </a:p>
          <a:p>
            <a:pPr marL="36576" indent="0">
              <a:buNone/>
            </a:pP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立功立德迴向你</a:t>
            </a:r>
          </a:p>
          <a:p>
            <a:pPr marL="36576" indent="0">
              <a:buNone/>
            </a:pP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zh-TW" altLang="en-US" sz="28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990540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末劫時期當注意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三、真修實善培道氣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關平聖帝説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言出必行才可以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切莫敷衍或忘記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真修實善培道氣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立杆見影現佳績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感召聖佛同助齊</a:t>
            </a:r>
          </a:p>
          <a:p>
            <a:pPr marL="36576" indent="0">
              <a:buNone/>
            </a:pP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消災解厄凶轉吉</a:t>
            </a:r>
          </a:p>
          <a:p>
            <a:pPr marL="36576" indent="0">
              <a:buNone/>
            </a:pP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時乃有限不再語</a:t>
            </a:r>
          </a:p>
          <a:p>
            <a:pPr marL="36576" indent="0">
              <a:buNone/>
            </a:pP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南天甚忙先回兮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吾必護佑真賢契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身心康泰諸事怡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叩辭皇母謝天地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告別賢士返理極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9259197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2991</TotalTime>
  <Words>231</Words>
  <Application>Microsoft Office PowerPoint</Application>
  <PresentationFormat>如螢幕大小 (16:9)</PresentationFormat>
  <Paragraphs>38</Paragraphs>
  <Slides>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9" baseType="lpstr">
      <vt:lpstr>標楷體</vt:lpstr>
      <vt:lpstr>Arial</vt:lpstr>
      <vt:lpstr>Calibri</vt:lpstr>
      <vt:lpstr>Franklin Gothic Book</vt:lpstr>
      <vt:lpstr>Wingdings 2</vt:lpstr>
      <vt:lpstr>科技</vt:lpstr>
      <vt:lpstr>末劫時期當注意 悟見講</vt:lpstr>
      <vt:lpstr>末劫時期當注意 悟見講</vt:lpstr>
      <vt:lpstr>末劫時期當注意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687</cp:revision>
  <dcterms:created xsi:type="dcterms:W3CDTF">2014-02-15T05:50:45Z</dcterms:created>
  <dcterms:modified xsi:type="dcterms:W3CDTF">2021-06-25T03:24:38Z</dcterms:modified>
  <cp:contentStatus/>
</cp:coreProperties>
</file>