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7" r:id="rId3"/>
    <p:sldId id="336" r:id="rId4"/>
    <p:sldId id="339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未來疫情沒退路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一、未來災劫沒退路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未來路很難走，坎坎坷坷，再來現在已經沒有退路了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，所以為師常常說，諸佛菩薩也常常說，以後災劫來，沒有人會收屍體，他也找不到屍體，你們也看到了，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找不到的，不要你們人去埋，劫數就已經幫他埋好了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，可怕喔！很可怕！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未來疫情沒退路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二、離道難躲大災劫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所以有修道有辦道的人，一定要好好做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，知道嗎？不能道念退，因為一句話，就在那邊走走停停，不行喔！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為師希望你們，把這些話傳出去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，把所有的人提醒一下，懂嗎？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13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未來疫情沒退路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三、莫要輕看這災劫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這瘟疫將要傳遍，但還有多少人沒有吃素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，吃素之人，慈悲心的流露，才是最重要的事。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未來疫情沒退路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四、瘟疫病毒真可怕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923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未來疫情沒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懺悔吃素躲災劫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三官經說：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若不早日猛心回頭，清靜齋戒，懺悔改過，則三災八難，其劫難脫。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46439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2944</TotalTime>
  <Words>366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未來疫情沒退路 悟見講</vt:lpstr>
      <vt:lpstr>未來疫情沒退路 悟見講</vt:lpstr>
      <vt:lpstr>未來疫情沒退路 悟見講</vt:lpstr>
      <vt:lpstr>未來疫情沒退路 悟見講</vt:lpstr>
      <vt:lpstr>未來疫情沒退路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2021-05-15T07:33:35Z</dcterms:modified>
  <cp:contentStatus/>
</cp:coreProperties>
</file>