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有愿有功躲災刼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一、有愿有功躲災刼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另外－方面，災劫來時，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賢士們還要有愿保身，若是無愿，又無先立功德在前，那等劫煞來時，還是得受因果討報對案。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要賢士們懂得認理實修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，難得逢遇三曹普度，就要聖緣把握，加緊腳步趕快行修。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有愿有功躲災刼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二、能躲刼難的要件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，最基本的條件要有求道，有眞修行，還要清口茹素，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因為清口茹素，就是斬斷－切跟衆生的惡緣，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再加上行功了愿，修身養性，才能脱劫，逢兇化吉。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有愿有功躲災刼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三、劫難就在你身邊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像現在的時機，世界各地有劫難，不管是大劫難，還是自身的劫難都很多，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這就是在警示賢士們，莫要在春夢當中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，依然故我，覺得非常的甜蜜，非常的好，卻不懂得天時已進入陰了。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有愿有功躲災刼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四、種善福田遠劫災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  斷除孽根仁心栽       雙手牽引眾蒼生       離苦得樂法船開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雙腳行持聖道路       前程萬里放光采      心心所向皆是道        種善福田遠劫災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有愿有功躲災刼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五、修天道免除災劫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，這是血淋淋的事實，無庸置疑。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仙佛前賢，唯恐眾生遭劫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，所以強調天時緊急，如果再不修道，性命難保矣！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377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有愿有功躲災刼 悟見講</vt:lpstr>
      <vt:lpstr>有愿有功躲災刼 悟見講</vt:lpstr>
      <vt:lpstr>有愿有功躲災刼 悟見講</vt:lpstr>
      <vt:lpstr>有愿有功躲災刼 悟見講</vt:lpstr>
      <vt:lpstr>有愿有功躲災刼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2021-06-16T02:32:26Z</dcterms:modified>
  <cp:contentStatus/>
</cp:coreProperties>
</file>