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96" r:id="rId2"/>
    <p:sldId id="297" r:id="rId3"/>
    <p:sldId id="306" r:id="rId4"/>
    <p:sldId id="305" r:id="rId5"/>
    <p:sldId id="304" r:id="rId6"/>
    <p:sldId id="303" r:id="rId7"/>
    <p:sldId id="302" r:id="rId8"/>
    <p:sldId id="301" r:id="rId9"/>
    <p:sldId id="308" r:id="rId10"/>
    <p:sldId id="307" r:id="rId11"/>
    <p:sldId id="299" r:id="rId12"/>
    <p:sldId id="298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2018/4/7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2018/4/7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有功有德躲災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、衆生仍在迷昧中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秋序降冰霜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日成頹陽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塵客春夢濃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競在異鄉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賢士們，看現今災劫頻臨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，危機四伏，衆生塗炭：看看可憐的衆生，不知自身災劫，已迫在眉睫，依然汲汲營營，忙碌不休，追逐名利富貴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有功有德躲災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九、因果對案遭刼數</a:t>
            </a:r>
          </a:p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的道理，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有些事情不是科學能夠證實的，因為科學，還未到達那個程度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990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有功有德躲災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有愿有功躲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災刼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另外－方面，災劫來時，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賢士們還要有愿保身，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若是無愿，又無先立功德在前，那等劫煞來時，還是得受因果討報對案。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226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有功有德躲災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十一、能脫刼難的要件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所以要入避難之雲城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，最基本的條件要有求道，有眞修行，還要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清口茹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素，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因為清口茹素，</a:t>
            </a:r>
            <a:r>
              <a:rPr lang="zh-TW" altLang="en-US" sz="400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zh-TW" altLang="en-US" sz="400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斬斷－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切跟衆生的惡緣，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再加上行功了愿，修身養性，才能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</a:rPr>
              <a:t>脱</a:t>
            </a:r>
            <a:r>
              <a:rPr lang="zh-TW" altLang="en-US" sz="4000" smtClean="0">
                <a:latin typeface="標楷體" panose="03000509000000000000" pitchFamily="65" charset="-120"/>
                <a:ea typeface="標楷體" panose="03000509000000000000" pitchFamily="65" charset="-120"/>
              </a:rPr>
              <a:t>劫，逢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兇化吉。</a:t>
            </a:r>
          </a:p>
        </p:txBody>
      </p:sp>
    </p:spTree>
    <p:extLst>
      <p:ext uri="{BB962C8B-B14F-4D97-AF65-F5344CB8AC3E}">
        <p14:creationId xmlns:p14="http://schemas.microsoft.com/office/powerpoint/2010/main" val="124969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有功有德躲災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二、衆生仍在造罪中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每日醉生夢死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，不明白人生之眞諦，視假身為眞我，視幻境為眞實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生活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盲無目標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，為了滿足欲望，更泯滅良心，做出許多傷天害理之事，造下無邊之因果罪業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309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有功有德躲災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三、上天降道救衆生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故在此末劫年，皇母娘不忍三界蒼靈，同遭受浩劫之洗刷，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故在白陽之時，特赦天下苦根衆生，普度三曹，讓三界之蒼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靈，得以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翻身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295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有功有德躲災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四、把握佳期真修煉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賢士們，翻身之日期在白陽期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，莫要再踟躕，跨出腳步，眞修實煉，認理而修，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能遇訪明師在末後，是相當不簡單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、不容易，是（非凡之聖緣）所成就，賢士們要把握，莫要輕易放棄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37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有功有德躲災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五、天時已至秋收期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賢士是否了解現在之天時，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天運？現在之天時，已走至午未交加，進入秋收冬藏之際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秋序降冰霜；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冰霜代表的就是劫難，劫難來收煞惡男惡女。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378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有功有德躲災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六、天地將要毀壞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艶日成頹陽：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就是原本是好的，變得很頹敗。像現在的時機，世界各地有劫難，不管是大劫難，還是自身的劫難都很多，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這就是在警示賢士們，莫要在春夢當中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，依然故我，覺得非常的甜蜜，非常的好，卻不懂得天時已進入陰了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994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有功有德躲災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七、加緊腳步趕快修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陰代表不好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，整個局勢，都變得不如以往，這就是在催緊賢士們的腳步，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要賢士們懂得認理實修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，難得逢遇三曹普度，就要聖緣把握，加緊腳步趕快行修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0506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有功有德躲災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八、行功立德消業障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因為賢士們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，有累世之因果業障未還清，業障因果没有了清，劫難來時只有被清算，那如何能夠回歸本位呢？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求道，修道，行功立德，立愿了愿，才能回歸本位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496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有功有德躲災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九、因果對案遭刼數</a:t>
            </a:r>
          </a:p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受到劫數的收煞，就因果對案了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，没有肉體，靈性受苦是很痛苦的，賢士莫言：看不到，見不著我就不相信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靈體的存在屬實，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就像電流賢士們看不到，但是它是存在的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706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617</TotalTime>
  <Words>832</Words>
  <Application>Microsoft Office PowerPoint</Application>
  <PresentationFormat>如螢幕大小 (16:9)</PresentationFormat>
  <Paragraphs>57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有功有德躲災刼 悟見講</vt:lpstr>
      <vt:lpstr>有功有德躲災刼 悟見講</vt:lpstr>
      <vt:lpstr>有功有德躲災刼 悟見講</vt:lpstr>
      <vt:lpstr>有功有德躲災刼 悟見講</vt:lpstr>
      <vt:lpstr>有功有德躲災刼 悟見講</vt:lpstr>
      <vt:lpstr>有功有德躲災刼 悟見講</vt:lpstr>
      <vt:lpstr>有功有德躲災刼 悟見講</vt:lpstr>
      <vt:lpstr>有功有德躲災刼 悟見講</vt:lpstr>
      <vt:lpstr>有功有德躲災刼 悟見講</vt:lpstr>
      <vt:lpstr>有功有德躲災刼 悟見講</vt:lpstr>
      <vt:lpstr>有功有德躲災刼 悟見講</vt:lpstr>
      <vt:lpstr>有功有德躲災刼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285</cp:revision>
  <dcterms:created xsi:type="dcterms:W3CDTF">2014-02-15T05:50:45Z</dcterms:created>
  <dcterms:modified xsi:type="dcterms:W3CDTF">2018-04-07T14:48:38Z</dcterms:modified>
  <cp:contentStatus/>
</cp:coreProperties>
</file>