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07" r:id="rId2"/>
    <p:sldId id="297" r:id="rId3"/>
    <p:sldId id="306" r:id="rId4"/>
    <p:sldId id="308" r:id="rId5"/>
    <p:sldId id="305" r:id="rId6"/>
    <p:sldId id="304" r:id="rId7"/>
    <p:sldId id="303" r:id="rId8"/>
    <p:sldId id="302" r:id="rId9"/>
    <p:sldId id="301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、大無畏施能消業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最大的無畏施，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就是你們那些，為道犧牲奉獻的老前輩，為了保護你們，這些來臺灣辦道、到韓國、澳大利亞，把道帶出去的這一些前賢。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清口以上的道親，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全部當人牆阿！保護這些前賢逃出鐵幕，他們犧牲的是生命，那是大無畏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保護這個天命、慧命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，讓它繼續流傳下去；那個就是大無畏施。無畏施不是只局限在佛堂裡，煮飯或是端茶，不是只有這樣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08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九、回到本心能消業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舍利子是諸法空相，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不生不滅，「舍利子」其實就是在講我們的佛性，它不生不滅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聲相味觸法，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沒有酸甜苦辣，什麼都沒有，那個才是「心經」啊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85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十、何謂觀自在菩薩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念經就是在「觀照」，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一個字一個字的去想，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第一個字就告訴你觀自在菩薩，要怎麼樣才會觀自在？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就是要「行深」啊！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把你看到的經典、善書、道學去「行深」，它裡面怎麼教你，你就怎麼做嘛！無色聲相味觸法多麼好啊！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你們是有色聲相味觸法還不夠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，還要五蘊六塵都加進來，所以才會有苦根阿！對嗎？所以，「心經」大家要好好去參悟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7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十一、念心經能消業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心如果靜不下來，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就是要念心經，念經時，要將自己跳脫在世俗的外面，跳脫在旁邊當閒人。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如果你一直沉淪在苦海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，就永失真道。苦海不是只有指跳進苦海沉淪才叫苦海，跳進水裡還會感到清涼，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但是你們就不懂得清涼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，你們永遠在這個五濁惡世裡面，無邊無盡的苦海裡</a:t>
            </a:r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820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二、用懺悔來消業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為師為什麼每次叫你們「懺悔」，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你們有太多自己做錯事，都不知道，所以身口意，一切無明，還有所造下無邊的罪過錯，有的是有心、有的是無意，你們在懺悔時，都要加上這一句。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你們在懺悔時，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還要加上自己身口意犯下的罪過錯，有的是有心、有的是無意的，一切叩求老母 大慈大悲赦罪容寬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8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三、細小處也要懺悔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有的人小時候，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有殺過雞，你是不是要懺悔殺生害命？要阿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有沒有去過田裡耕田？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你不知道踩死多少隻小魚也不知道，那個田螺跟人家踩死了，那也是生命阿！那叫殺生害命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2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三、細小處也要懺悔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，在 老母蓮前五百叩首懺悔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，也跟身旁所有無形的好朋友懺悔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我累劫累世，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讓你們這麼痛苦跟壓力，我要向你們懺悔，請你們原諒我，給我機會做功德迴向，將來我成道的話，大家都能沾佛光引渡，一起往生淨土離苦得樂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5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四、誦經也能消業力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法施還有一件，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就是「誦經」，最簡單了嘛！對不對！但是大家誦經都不夠「真誠」，都只是流於形式。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什麼叫「念茲在茲」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，我們在誦經的時候，我有沒有手到、心到、口到、眼到這四個都到位，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當雜念一來的時候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，大聲地念，浩然正氣拿出來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雜念就會退掉，這些雜念就是業力耶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9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五、感恩懺悔消業力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，當著你的面辱，你那就是有形的業力，面對業力的時候只有「感恩跟懺悔」沒有第二條路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6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六、供茶也能消業力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，上清下濁都倒一些，請下來在八卦爐的香上面，往前繞三圈，往後繞三圈，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祈求 老母慈悲，諸佛菩薩慈悲，觀世音菩薩，佛法無邊，佛光普照，佛力加持，讓凡人的身心黑暗處退散，請賜給我光明跟智慧，還有力量跟勇氣，一百叩首，很誠敬的，然後喝下去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18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七、念心經觀照自己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心經是讓你念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，但是實際上，是讓你們來觀照的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自在菩薩，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你自己自在了嗎？你的心自在了嗎？「觀自在」你的心自在，你才是菩薩，你的心不在，你就是凡夫。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928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教你消業的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八、放下掛礙消業力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然後，後面還有一句，心無礙，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無礙故，無有恐怖，遠離顛倒夢想，究竟涅盤對不對？這就是重點阿！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你心裡礙太多凡情俗世，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你礙太多了，要放下啊！心無礙，無礙了就不會有恐怖，就可以遠離顛倒夢想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62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488</TotalTime>
  <Words>1121</Words>
  <Application>Microsoft Office PowerPoint</Application>
  <PresentationFormat>如螢幕大小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  <vt:lpstr>教你消業的方法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214</cp:revision>
  <dcterms:created xsi:type="dcterms:W3CDTF">2014-02-15T05:50:45Z</dcterms:created>
  <dcterms:modified xsi:type="dcterms:W3CDTF">2017-10-16T03:05:19Z</dcterms:modified>
  <cp:contentStatus/>
</cp:coreProperties>
</file>