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2" r:id="rId2"/>
    <p:sldId id="321" r:id="rId3"/>
    <p:sldId id="320" r:id="rId4"/>
    <p:sldId id="329" r:id="rId5"/>
    <p:sldId id="317" r:id="rId6"/>
    <p:sldId id="327" r:id="rId7"/>
    <p:sldId id="323" r:id="rId8"/>
    <p:sldId id="324" r:id="rId9"/>
    <p:sldId id="326" r:id="rId10"/>
    <p:sldId id="328" r:id="rId11"/>
    <p:sldId id="330" r:id="rId12"/>
    <p:sldId id="325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42B58-37D6-4290-8CBD-BE4CDC8C34A3}" v="10" dt="2020-03-13T01:40:13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6" d="100"/>
          <a:sy n="66" d="100"/>
        </p:scale>
        <p:origin x="845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一、瘟疫災劫也降臨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現今咱們，又要面臨一個考驗，什麼考驗？瘟疫遍行。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，但還有多少人沒有吃素，吃素之人，慈悲心的流露，才是最重要的事。</a:t>
            </a:r>
          </a:p>
        </p:txBody>
      </p:sp>
    </p:spTree>
    <p:extLst>
      <p:ext uri="{BB962C8B-B14F-4D97-AF65-F5344CB8AC3E}">
        <p14:creationId xmlns:p14="http://schemas.microsoft.com/office/powerpoint/2010/main" val="107270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十、感恩惜福天道辦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，能脫輪迴之苦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對於週遭發生的事情，都要提高警覺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，更要感恩惜福，是否能夠再跨出腳步、伸出你的手，感同身受？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15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十一、莫要輕看這災劫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地府文武判官説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魂魄漂蕩無所依，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陰陽相隔難回去。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地府文判官又説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莫要輕看這災劫，老天給你們一點啟示警惕。若還不知活著的好處，還不知做人的本分，你們盡做些壞勾當吧！地獄再一關一關受刑吧！</a:t>
            </a:r>
          </a:p>
        </p:txBody>
      </p:sp>
    </p:spTree>
    <p:extLst>
      <p:ext uri="{BB962C8B-B14F-4D97-AF65-F5344CB8AC3E}">
        <p14:creationId xmlns:p14="http://schemas.microsoft.com/office/powerpoint/2010/main" val="138909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十二、代天宣化道宣揚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，道很寶貴，知道的人太少了，就是要靠聽到道理的人、求道的人，把道的好處宣揚出去，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把儒風、聖賢大道，來代天宣化，每個人都有責任。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4430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二、災劫慘狀太可怕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當初南亞大海嘯、九二一地震、四川地震，誰也沒辦法體會生死無常，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，這怵目驚心的慘狀，才能體會生死無常，人生短暫。</a:t>
            </a:r>
          </a:p>
        </p:txBody>
      </p:sp>
    </p:spTree>
    <p:extLst>
      <p:ext uri="{BB962C8B-B14F-4D97-AF65-F5344CB8AC3E}">
        <p14:creationId xmlns:p14="http://schemas.microsoft.com/office/powerpoint/2010/main" val="273650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三、時時抱道快奉行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，立了重聖輕凡。為何走這條路，還停停走走、懈怠不前？</a:t>
            </a:r>
          </a:p>
        </p:txBody>
      </p:sp>
    </p:spTree>
    <p:extLst>
      <p:ext uri="{BB962C8B-B14F-4D97-AF65-F5344CB8AC3E}">
        <p14:creationId xmlns:p14="http://schemas.microsoft.com/office/powerpoint/2010/main" val="241772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，是否能真正擔起救劫的工作？ 現在是亂世，災劫多、時局差，徒兒們使命，是否有擔起？還是沉睡？</a:t>
            </a:r>
          </a:p>
        </p:txBody>
      </p:sp>
    </p:spTree>
    <p:extLst>
      <p:ext uri="{BB962C8B-B14F-4D97-AF65-F5344CB8AC3E}">
        <p14:creationId xmlns:p14="http://schemas.microsoft.com/office/powerpoint/2010/main" val="210589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五、天賜平安要感恩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災難這麼多，徒兒們有沒有省思？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你們的責任何其重！若只顧自己平安，苦難眾生怎麼辦？大家都是兄弟姐妹。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全沾了天恩師德浩瀚無邊，是不是能夠更發心愿？</a:t>
            </a:r>
          </a:p>
        </p:txBody>
      </p:sp>
    </p:spTree>
    <p:extLst>
      <p:ext uri="{BB962C8B-B14F-4D97-AF65-F5344CB8AC3E}">
        <p14:creationId xmlns:p14="http://schemas.microsoft.com/office/powerpoint/2010/main" val="355488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六、救人心災劫可消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</p:txBody>
      </p:sp>
    </p:spTree>
    <p:extLst>
      <p:ext uri="{BB962C8B-B14F-4D97-AF65-F5344CB8AC3E}">
        <p14:creationId xmlns:p14="http://schemas.microsoft.com/office/powerpoint/2010/main" val="196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七、善力凝聚化災劫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希望徒兒，能夠發出你們的愿，好好跟隨點傳師、前賢來修道、辦道，至少要渡化親朋好友，讓善的力量能夠凝聚，自然能化掉災劫的氣數。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地府武判官説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所以奉勸在座的賢士們，善念、善心要抱守，否懂？莫要把這一場當成是兒戲，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77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</a:t>
            </a:r>
          </a:p>
        </p:txBody>
      </p:sp>
    </p:spTree>
    <p:extLst>
      <p:ext uri="{BB962C8B-B14F-4D97-AF65-F5344CB8AC3E}">
        <p14:creationId xmlns:p14="http://schemas.microsoft.com/office/powerpoint/2010/main" val="354155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救災救劫救人心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九、輪迴是真正災劫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現在災難那麼多，諸天仙佛都在救災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，救什麼樣的災難？救靈性的災難；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沒有辦法從六道輪迴了脫，永遠都在輪轉。</a:t>
            </a:r>
          </a:p>
        </p:txBody>
      </p:sp>
    </p:spTree>
    <p:extLst>
      <p:ext uri="{BB962C8B-B14F-4D97-AF65-F5344CB8AC3E}">
        <p14:creationId xmlns:p14="http://schemas.microsoft.com/office/powerpoint/2010/main" val="39589025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2220</TotalTime>
  <Words>886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救災救劫救人心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385</cp:revision>
  <dcterms:created xsi:type="dcterms:W3CDTF">2014-02-15T05:50:45Z</dcterms:created>
  <dcterms:modified xsi:type="dcterms:W3CDTF">2020-03-13T02:06:51Z</dcterms:modified>
  <cp:contentStatus/>
</cp:coreProperties>
</file>