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57" r:id="rId2"/>
    <p:sldId id="366" r:id="rId3"/>
    <p:sldId id="367" r:id="rId4"/>
    <p:sldId id="365" r:id="rId5"/>
    <p:sldId id="364" r:id="rId6"/>
    <p:sldId id="363" r:id="rId7"/>
    <p:sldId id="362" r:id="rId8"/>
    <p:sldId id="361" r:id="rId9"/>
    <p:sldId id="360" r:id="rId10"/>
    <p:sldId id="359" r:id="rId11"/>
    <p:sldId id="35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F8729FB-D14C-4BD6-96DD-8E6D166DBFC0}"/>
    <pc:docChg chg="modSld">
      <pc:chgData name="老兄 悟見" userId="d3c841b5715e98f1" providerId="LiveId" clId="{8F8729FB-D14C-4BD6-96DD-8E6D166DBFC0}" dt="2020-05-16T08:44:42.206" v="2" actId="207"/>
      <pc:docMkLst>
        <pc:docMk/>
      </pc:docMkLst>
      <pc:sldChg chg="modSp">
        <pc:chgData name="老兄 悟見" userId="d3c841b5715e98f1" providerId="LiveId" clId="{8F8729FB-D14C-4BD6-96DD-8E6D166DBFC0}" dt="2020-05-16T08:44:42.206" v="2" actId="207"/>
        <pc:sldMkLst>
          <pc:docMk/>
          <pc:sldMk cId="3890437820" sldId="357"/>
        </pc:sldMkLst>
        <pc:spChg chg="mod">
          <ac:chgData name="老兄 悟見" userId="d3c841b5715e98f1" providerId="LiveId" clId="{8F8729FB-D14C-4BD6-96DD-8E6D166DBFC0}" dt="2020-05-16T08:44:42.206" v="2" actId="207"/>
          <ac:spMkLst>
            <pc:docMk/>
            <pc:sldMk cId="3890437820" sldId="357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一、行功了愿消業債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末日的浩劫是定數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，那末日浩劫來臨的快或慢、早或晚，徒兒們的行為是主要關𨫡，若是希望末日浩劫能晚些來臨要如何？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要求道、修道、行道、辦道、行功、了愿、消業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，還要吃素、茹素、不食眾生肉、不殘殺動物、不作惡、不為非、不作歹；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並且要能參與普渡，救渡眾生出苦，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平息眾生的冤氣、怨氣，如此上天才能撥轉，讓災劫、災難的腳步緩一點降臨這個塵凡；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43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十、修心不造罪過錯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人若是不知時刻去注意觀看自己的心念、意念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，就很容易隨順自己的心念、意念去做事、去待人處事。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而你們時刻所發之心念、意念；大部分都屬於惡的、不清淨的，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甚至是深藏在自身中的習性、業識所使然，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若是不懂得去觀看、審察自己意念之善惡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，身就容易再去犯下罪過錯，造下因果，所以才說要謹慎的修為。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28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十一、至誠才能感動天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徒兒若是懂得時刻修心，你們所散發出來的意念才會是至誠的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，能散發出至誠之心，以至誠之心來行善，所行的、所做的才是真善；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若是没有以至誠之心來行善，那你們所行、所為就叫做偽善。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能以真善來拜佛、禮佛、做佛事之人，才能真正得到佛菩薩暗中護祐、撥轉，有至誠才能感動上天。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二、災難緩降的好處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災劫、災難的腳步若能緩一些降臨塵凡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，徒兒就能有多一點行功、了愿、消業的機會，以及救渡眾生靈性出苦的機會。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24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三、健全的道德觀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然而，要改變自身不好、不良的行為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；必須靠修，要知道修心、修身，知道修意念、心念。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要讓身心能欣悦的恪遵禮法而修為、而行、而做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，你們本身就必須具足健全的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(MQ)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(MQ)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，你們必須要具足健全的道德觀，才能約束自己的行、心而行在正道上。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93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四、道德觀的重要性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所以，人類的道德若是淪喪、頽敗，就會讓末日的浩劫提前到來；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人類若能提昇自己的心性、品德、修為、道德，讓道德振興、提振，就能延長這個地球及地球上的生物、人類的壽命。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491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五、天地間磁場相通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美國與日本從磁場變化之說研究出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：人與物還有天地間的磁場是相通的，而且㑹互相影響。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所以，人的品質若是提昇了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，天地之間的磁埸也會跟著改善；天地之間的磁場改善，地球上的空氣品質、水質也會跟著變良好。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61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六、散發祥和的磁場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因此，要讓人所散發出來的磁場是好的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，就必須要靠修，知修的人所散發出來的氣息、磁場才是祥和的。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然而，要讓天地中的磁場完全祥和、完全没有戾氣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，人除了要修之外，還要改變自己的行為，那就是；不要去殺生、不要去傷人作惡，因為殺生、傷人會讓動物和人產生怨恨！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99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七、不殺生減少戾氣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你們殺動物的時候，牠們的怨氣、戾氣會充塞在天地中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；戻氣、怨氣充塞於天地中，就會破壞天地中祥和的磁塲，為天地間多增加一份戻氣、怨氣、冤氣；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天地間的這份戾氣、怨氣、冤氣若是聚集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、凝聚得多，又會引來共業的災劫討報，所以真正實修的人；一定會改變自己殺生的行為。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19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八、謹慎修自己心念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若是徒兒不懂得修持自己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，那你們不好、不良的行為就難以改善，因為，當人的動作要出現時，是先由心所發之意念；傳輸到大腦，然後才有動作出現。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所以，你們要讓自己的行為更優良、更良好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，就要謹慎的修自己的心念、意念。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8875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九、為何要謹慎修心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為何要用謹慎兩個字？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謹慎的意思；就是要時刻注意觀看自己的心念、意念，審察自己所發之心念、意念是善還是惡，不可隨順、放縱自己所發之意念、心念而行事。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而是要審查自己的心念、意念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，才懂得將自己內心所發之惡念轉換為善念，如此修行才會有成果。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44409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3345</TotalTime>
  <Words>1143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711</cp:revision>
  <dcterms:created xsi:type="dcterms:W3CDTF">2014-02-15T05:50:45Z</dcterms:created>
  <dcterms:modified xsi:type="dcterms:W3CDTF">2021-05-22T17:28:11Z</dcterms:modified>
  <cp:contentStatus/>
</cp:coreProperties>
</file>