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、以道化挽人心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當人的私心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，累積到沒辦法改變的時候，災劫就來了！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但是不要忘了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，道因劫降，劫因心召，只要以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道，化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挽人心，劫難也就自然跟著轉化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二、人心變天時也變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那徒兒們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，你們真正該努力的是什麼呢？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有人說，這天時氣數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，無人敢保證，若人的心，不改變的話，當然天時氣數，就是如此；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如果人的心能變善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、變好，那天時氣數，就不是現在所能講出來的，時時刻刻都在變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3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三、連續災刼很恐佈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千變萬化的心歸於一，做什麼事情，都發自由衷，好不好？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連續的災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不恐怖？上天已垂象了，你們還這麼迷迷糊糊的，瞧外面的冤親債主，幾個人在討？為師我該擋的也擋了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82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四、洗心革面再振作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你們還嫌修辦道很累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，有沒有怨氣？最好把你們的心給累死了，重新再來，洗心革面，免得你的肉體再作怪，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只為了你的肉體著想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，請問，你們的肉體借你多少年？這麼短的時間，要好好的愛惜自己，可別蹧蹋了，快拿起你們的精神來吧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12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五、不持齋難躲災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不持齋，難躲災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；不守節，難逃劫。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真的守節，要能夠身齋丶心齋、性齋。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14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六、了愿頂刼救衆生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劫數一來，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我們要頂，非有德者難逃。果真頂劫，眾生的罪，就是我的罪；眾生不能回天，全責在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我不只，了自己的愿，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還要了蒼生的罪；眾生回天，我還要在人間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616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七、去除私欲了大愿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一點私心偏見，都不能捨，一點七情六慾的心，都不能拋，一點悲天憫人的心，都拿不出來，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遇一點苦難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，就沒有信心，你們連自己的愿，都不能了，還能繼師志、了師愿嗎？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552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八、人造惡業災刼降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知道道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全由上天降下的，一半是天，一半是人自找的，因為人心不正、人心不古，故而導致天災人禍。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並不是上天不慈悲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，人要是沒有貪心，又怎會引起這麼多的人禍呢？此時徒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們，更要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以善心，體天的心來做事，才能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世間，回到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平靜安寧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32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挽化人心化災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九、心中三毒全去除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只要是人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，多少都有偏心，因為人有七情六慾，自然就有偏私，今天讓你們修道，就是你們把心念修正，修圓滿。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，還不是很圓滿，有很多貪、嗔、痴、愛，自然就有煩惱，所以要去除煩惱，就要先去除貪、嗔、痴、愛，要修心養性。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48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513</TotalTime>
  <Words>718</Words>
  <Application>Microsoft Office PowerPoint</Application>
  <PresentationFormat>如螢幕大小 (16:9)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挽化人心化災刼 悟見講</vt:lpstr>
      <vt:lpstr>挽化人心化災刼 悟見講</vt:lpstr>
      <vt:lpstr>挽化人心化災刼 悟見講</vt:lpstr>
      <vt:lpstr>挽化人心化災刼 悟見講</vt:lpstr>
      <vt:lpstr>挽化人心化災刼 悟見講</vt:lpstr>
      <vt:lpstr>挽化人心化災刼 悟見講</vt:lpstr>
      <vt:lpstr>挽化人心化災刼 悟見講</vt:lpstr>
      <vt:lpstr>挽化人心化災刼 悟見講</vt:lpstr>
      <vt:lpstr>挽化人心化災刼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235</cp:revision>
  <dcterms:created xsi:type="dcterms:W3CDTF">2014-02-15T05:50:45Z</dcterms:created>
  <dcterms:modified xsi:type="dcterms:W3CDTF">2017-11-16T01:49:51Z</dcterms:modified>
  <cp:contentStatus/>
</cp:coreProperties>
</file>