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96" r:id="rId2"/>
    <p:sldId id="297" r:id="rId3"/>
    <p:sldId id="304" r:id="rId4"/>
    <p:sldId id="303" r:id="rId5"/>
    <p:sldId id="302" r:id="rId6"/>
    <p:sldId id="301" r:id="rId7"/>
    <p:sldId id="300" r:id="rId8"/>
    <p:sldId id="299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9" d="100"/>
          <a:sy n="69" d="100"/>
        </p:scale>
        <p:origin x="715" y="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2017/8/9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2017/8/9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2017/8/9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扭轉業力靠愿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力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、求道行功有果位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你得了這明師一指點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，得守住你的愿心，本來的心守住了，保證你回天去！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如果你不行功、不了愿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，就算打開了通天竅回天去，天上也沒有你的果位，豈不是太可惜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扭轉業力靠愿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力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二、疑惑增修辦障礙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有疑就要問，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才能在修辦路上，減少魔障，因為你一旦豁然開朗，茅塞頓開，就明白自己的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辦道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是在辦什麼，這條路就走得平順；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如果你是故意挖掘疑惑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，那叫做起心動念，將會成為你修辦路上的障礙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3842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扭轉業力靠愿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力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三、大道普傳劫就來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大道普傳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劫也就來了！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這個時候是有冤討冤、有債討債、害命討命。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你們的活佛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恩師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你們擔了一半，那些冤欠，暫時被你們的恩師擋住了，所以趕快行功了愿，來還清吧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1316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扭轉業力靠愿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力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四、扭轉業力要愿力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想要扭轉業力，就要有大愿力。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愿力是你原來的心，而不是來自外力。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愿者原心也，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發乎誠，覺性源，黃中通理，靈機現，悲憫黎庶之苦難，遂誓聖命擔，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宣闡孔孟之玄傳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，普濟九六得登彼岸，真修實懺，己律人寬，清靜不昧，功行德建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2657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扭轉業力靠愿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力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五、立愿了愿得解脫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如何做呢？布施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以自己的財力做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財施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，以自己的體悟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做法施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，以自己的行為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做無畏施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；全力以赴的行這三施，才足以扭轉業力，拔其苦根，得到自在解脫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5590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扭轉業力靠愿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力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六、愿力從何做起？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不自在，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是因你沒發出原來的心，愿不發，力就使不出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力從何做起？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從渡化眾生、重振三綱五常、宣揚仁義道德做起。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138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扭轉業力靠愿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力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七、造諸惡業災刼降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天災人禍之多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，並不是上天設下的考驗，而是人們造諸惡業，心態行為偏差，造成普天下眾生塗炭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追究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起來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，都是由心而起。人心若是到了不知廉恥的地步，就是浩劫的開端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1966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扭轉業力靠愿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力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八、愿就是守住本心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人性一旦沈淪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，這比世界末日還要可怕、可憐！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所以你們修道要修心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，不可讓天心喪失、迷失了，隨時要有警覺的心，時時惕勵自己，守住本心，本立則道生。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0269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434</TotalTime>
  <Words>627</Words>
  <Application>Microsoft Office PowerPoint</Application>
  <PresentationFormat>如螢幕大小 (16:9)</PresentationFormat>
  <Paragraphs>41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6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扭轉業力靠愿力 悟見講</vt:lpstr>
      <vt:lpstr>扭轉業力靠愿力 悟見講</vt:lpstr>
      <vt:lpstr>扭轉業力靠愿力 悟見講</vt:lpstr>
      <vt:lpstr>扭轉業力靠愿力 悟見講</vt:lpstr>
      <vt:lpstr>扭轉業力靠愿力 悟見講</vt:lpstr>
      <vt:lpstr>扭轉業力靠愿力 悟見講</vt:lpstr>
      <vt:lpstr>扭轉業力靠愿力 悟見講</vt:lpstr>
      <vt:lpstr>扭轉業力靠愿力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153</cp:revision>
  <dcterms:created xsi:type="dcterms:W3CDTF">2014-02-15T05:50:45Z</dcterms:created>
  <dcterms:modified xsi:type="dcterms:W3CDTF">2017-08-09T05:34:08Z</dcterms:modified>
</cp:coreProperties>
</file>