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7" r:id="rId2"/>
    <p:sldId id="336" r:id="rId3"/>
    <p:sldId id="338" r:id="rId4"/>
    <p:sldId id="340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打為殘靈多悲哀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孟婆神慈心忠告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孟婆神慈訓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黑幽壓青無路尋     掃卻記憶再入新      六道無情非久居     天堂才是真途徑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姥身乃是孟婆神，後土娘娘之化身。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身于地獄奈何橋邊，負責投胎的亡靈消除記憶。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姥身本靈化為地獄，千年無法身，再化姥身孟婆神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，給將要投胎的男女，畜生等喝上一碗孟婆湯，讓亡魂不記得地獄中乃至前世累世的事情，為的是讓亡靈投胎後不要執著過去。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打為殘靈多悲哀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地獄亡魂苦悲哀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孟婆神慈訓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姥身也在地獄待了幾千年，寸步不離，受託此任務。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地獄亡魂每經過姥身辦事處，皆是悲哀一片，不忍喝下去，卻又是無奈，不喝者強制喝下去，此乃是規矩。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須知六道輪迴之苦矣，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若是執迷不醒便永遠迷在六道裡，無時無刻不受苦楚。在人間有生老病死苦，有的勞累一世，擔憂處處；有的心神不淨，受累受苦；有的無福無德，造作諸業因；有的人間難行，成事不足。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打為殘靈多悲哀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三、六道輪迴苦難言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孟婆神慈訓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死後因罪業無邊入了地獄，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再受十殿之苦，一殿一殿的通過。再輪迴，該向哪道歸哪道，就這樣迴圈在痛苦之中。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幸得仙佛菩薩有緣會到地獄辦理接引超拔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，要是不然永無出期了。人間男女是否該感恩仙佛一片慈悲之心。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打為殘靈多悲哀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四、打為殘靈多悲哀 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孟婆神慈訓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而今末法時期，下地獄者多之又多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，若非仙佛菩薩承蒙上帝聖恩，可以于末劫收圓殘靈，網開一面，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那麼等到末劫來之時全部亡魂一個不留，皆受魂飛魄散之苦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。待到下量劫再來做個原生單細胞動物，再經千萬年之苦。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打為殘靈多悲哀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尋找正道莫懷疑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孟婆神慈訓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姥身在此希望世人早早醒悟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，而今地獄情況是在清算時期，等到清算完畢地獄就該歸空了，吾本靈之法身也該回體了。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加緊修行吧，莫再懷疑，尋找正道去。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2982</TotalTime>
  <Words>522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打為殘靈多悲哀 悟見講</vt:lpstr>
      <vt:lpstr>打為殘靈多悲哀 悟見講</vt:lpstr>
      <vt:lpstr>打為殘靈多悲哀 悟見講</vt:lpstr>
      <vt:lpstr>打為殘靈多悲哀 悟見講</vt:lpstr>
      <vt:lpstr>打為殘靈多悲哀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689</cp:revision>
  <dcterms:created xsi:type="dcterms:W3CDTF">2014-02-15T05:50:45Z</dcterms:created>
  <dcterms:modified xsi:type="dcterms:W3CDTF">2021-07-14T07:21:33Z</dcterms:modified>
  <cp:contentStatus/>
</cp:coreProperties>
</file>