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46" r:id="rId2"/>
    <p:sldId id="334" r:id="rId3"/>
    <p:sldId id="345" r:id="rId4"/>
    <p:sldId id="344" r:id="rId5"/>
    <p:sldId id="343" r:id="rId6"/>
    <p:sldId id="342" r:id="rId7"/>
    <p:sldId id="352" r:id="rId8"/>
    <p:sldId id="347" r:id="rId9"/>
    <p:sldId id="335" r:id="rId10"/>
    <p:sldId id="337" r:id="rId11"/>
    <p:sldId id="336" r:id="rId12"/>
    <p:sldId id="348" r:id="rId13"/>
    <p:sldId id="349" r:id="rId14"/>
    <p:sldId id="351" r:id="rId15"/>
    <p:sldId id="341" r:id="rId16"/>
    <p:sldId id="340" r:id="rId17"/>
    <p:sldId id="338" r:id="rId18"/>
    <p:sldId id="331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108" d="100"/>
          <a:sy n="108" d="100"/>
        </p:scale>
        <p:origin x="288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soundofhope.org/term/51127?lang=b5" TargetMode="External"/><Relationship Id="rId2" Type="http://schemas.openxmlformats.org/officeDocument/2006/relationships/hyperlink" Target="https://m.soundofhope.org/term/256579?lang=b5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一、殺生害命速悔忏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为母我 临佛堂 告知儿贤三期末 灾劫现 收束之年宿世业 累劫来 今已呈现有杀生 害性命 造罪万千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偷盗淫 种祸根 罪恶满贯持令旗 来讨报 哀嚎连连累世业 堆如山 尽速悔忏快立志 行善功 将功抵还</a:t>
            </a:r>
            <a:endParaRPr lang="en-US" altLang="zh-TW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655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老母勸吃素躲瘟疫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14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十一、吃素免病毒感染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冤魔聯手來攻擊     末後一著清算點     不可隨意誇海口     吃齋無病來沾染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635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十二、瘟疫下濟公勸吃素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没有吃素的人，要學吃素，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19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十三、觀音也勸人吃素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66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、真心忏悔无别法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557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十五、惡業都要懺悔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怎麼修？懺悔。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每天磕懺悔頭。累世的都要懺悔好嗎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身口意惡業都要懺悔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連續懺悔一個月沒 有 做壞事，你的功力有，你的業障消除。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要加福延命還不簡單，好好懺悔，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心善念，家庭很和諧很善良，很平安，五福臨門，財神就來了。你們要的是財神喜神福神還有什麼神？自由神。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3755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十六、早晚磕懺悔頭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每天早晚磕懺悔頭、唸經迴向全台灣島，兩岸平安無事。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不要等到人家都來了你們還在睡大覺。大家要好為這個寶島好好盡一份心力，將來才有為大家服的機會，講到這裡就好。祝你們平平安安、身心平安。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大家真的要居安思危，你們要先趕快替自己消災，才能替大家消災。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最好的方法： 懺悔懺悔再懺悔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752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十七、認清天命真懺悔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你發善愿 ，上天自然會撥轉，對道要有信心。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 的神跟沒有的差很多，有天命的神能解你的生死，沒有天命的神是暫時解脫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求道離苦得樂是永生永世的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600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二、唯真修圣佛挽救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否则那 命摧讨 病苦万端唯真修 踏实办 圣佛救挽可消灾 除祸患 转危为安病可愈 祸远离 康泰安然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 想尽除 全球关连全世界 恪遵守 同一理念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天与人 同心力 防微杜渐诸圣佛 慈悲悯 世宇救援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三、懺悔淨盡法身安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三月春花無心賞   瘟疫當前人心惶   上天警示早垂象   三災八難遍地狂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人仰馬翻苦難當   天翻地覆濁世荒   奉勸世人諸惡斷   二六時中存善念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  安居樂業修心田   懺悔淨盡法身安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79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四、作惡多端先收束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先掃下等人、沒有求過道的人、還有作惡多端的人。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累世的冤親債主加上瘟神配合先掃一層。這還不是最嚴重的，有修道的人，保證一定不會得到嗎？不一定。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你現在就要充實你自己，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你想要住壇、想去開荒，你最好趕快充實你的 道學經典。每天的功課，早晚獻香後一定要磕懺悔頭。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87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五、為什麼要懺悔？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老師為什麼說：叫你們要懺悔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，懺悔讓你的業障越來越少，你的智慧才會顯現，才能保證你做的事都是對的。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懺悔是唯一回天的路。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行功立德、弘法利生、造福人群，這一切善你自然會去做。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53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六、只有懺悔是生路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现在只有懺悔，沒有第二條路。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你的冤親債主會跟老師說：你不要管了。不是老師不慈悲，業力的強大，加上眾生惡緣惡業的形成，老師說這不是最嚴重的。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第一批刷掉了，還有第二批、第三批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，佛講過十個留一個，那一個，就是身心清淨功德圓滿的法身菩薩。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如果你能做到這樣，瘟疫跟你無關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，地水火風你都躲得過，你看人家有修的人，封城前就回了；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872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七、懺悔是治疫良方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元始天尊說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因而建議無論男女感染疫病後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，應令全家斷絕五辛，說話輕言輕語，讓身心柔軟溫和，保持仁慈憐憫和歡悅，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同時焚香祭祀天神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，恢復與神明的溝通，懇請神明“改死留生”。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029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八、懺悔才是真藥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張天師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張道陵，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東漢天師道創始人，他治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瘟疫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的方法很有效。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他讓染疫的人把一生所犯的錯誤，一條條都回憶清楚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，記下來，親筆寫好扔到水中，同時向神明發誓，不再犯這些錯，如果再犯就讓自己的生命終結。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人們紛紛遵此法去做，果然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瘟疫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不見了。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47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懺悔吃素躲瘟疫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136905" cy="488608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十、济公教的忏悔法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徒兒會不會磕懺悔頭呢？老師教您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「作揖、跪， 明明上帝十叩首，愚夫愚婦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○○○六萬多年來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，身口意業及所有無明，造作無邊的罪孽，無邊的罪業，無邊的惡業，無邊的罪過錯，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一併叩求 老母大慈大悲赦罪容寬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，凡人的愚痴造成這些冤親債主的痛苦折磨，我今天在 老母的蓮前求懺悔，請 老母慈悲作主，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我現在真誠的懺悔，永不再犯，一千叩首。」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48200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3075</TotalTime>
  <Words>1637</Words>
  <Application>Microsoft Office PowerPoint</Application>
  <PresentationFormat>如螢幕大小 (16:9)</PresentationFormat>
  <Paragraphs>95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標楷體</vt:lpstr>
      <vt:lpstr>Arial</vt:lpstr>
      <vt:lpstr>Calibri</vt:lpstr>
      <vt:lpstr>Franklin Gothic Book</vt:lpstr>
      <vt:lpstr>Wingdings 2</vt:lpstr>
      <vt:lpstr>科技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懺悔吃素躲瘟疫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2020-04-20T06:28:45Z</dcterms:modified>
  <cp:contentStatus/>
</cp:coreProperties>
</file>