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45" r:id="rId2"/>
    <p:sldId id="346" r:id="rId3"/>
    <p:sldId id="354" r:id="rId4"/>
    <p:sldId id="353" r:id="rId5"/>
    <p:sldId id="352" r:id="rId6"/>
    <p:sldId id="351" r:id="rId7"/>
    <p:sldId id="356" r:id="rId8"/>
    <p:sldId id="350" r:id="rId9"/>
    <p:sldId id="349" r:id="rId10"/>
    <p:sldId id="348" r:id="rId11"/>
    <p:sldId id="355" r:id="rId12"/>
    <p:sldId id="34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一、憑什麼躲災避劫？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諸位賢士，再不懂得，覺悟改過，陰山有你一份。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並非老關恐嚇你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，不要說你已經求道，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你「求道不行道，恩不報，愿不了」，憑什麼躲災避劫？憑什麼，了斷冤欠輪迴？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九、病痛也是劫難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修道人要自覺到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，貪慾、慾望是極為痛苦，而天理才是甘甜的。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但眾生剛好相反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，追求慾望、物慾，引人為惡，七情六慾損精氣神，使精氣神外洩，頽靡不振，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心疾引發身疾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，心的疾病導致成身體的病痛。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498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漸進三餐貫日常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66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不造惡業福壽長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放下口慾心安康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308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二、冤欠隨伺在身邊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吾老關「伏魔不伏冤」。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冤欠只有「真功實善」，能夠化解。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你求了道，明白道理，去行功了愿，有一點成績，上天會考驗修行火侯。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內心不可大意放鬆，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一放鬆，冤欠隨伺在身邊討報。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43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三、心念要清清靜靜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心念要清清靜靜，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光明坦蕩，立下標竿。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末後修行「財、色、氣」，要注意！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財要清、色要遠、氣要養。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該捨的，要捨得，希望賢士，精神振作，不再委靡不振。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70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四、天堂地獄一念間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天堂、地獄就在一念間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，人可上天堂、下地獄；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當你快樂、高興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，做好事、善事，那就在天堂！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如果你憂苦、貪心妄想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，做壞事，做事不合乎道理，那就身處在地獄！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846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五、迷者眾生悟者佛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一念善即佛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，一念惡即魔。迷者眾生，悟者佛。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雖是現在為人，佛還要人修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，只要正確理念、道念，未來佛就是你。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274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六、放下屠刀立地成佛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放下屠刀就能立地成佛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，為什麽你們不願意踏出這一步呢？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吃素是慈悲護眾生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、慈悲心是本心、本性，這個道理你們都知道，卻為了一個藉口而去吃動物肉，這個藉口是什麽？就是貪圖口腹之慾，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567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七、吃素才能躲劫難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殺猪跟殺人有什麽不同？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若是為師叫你們把那個人宰了，吃了他的肉，你們願不願意？（不願意）。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為師教你們，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餐桌上若是有魚、有肉，你先咬自己一口，看會不會痛，不會痛的就盡量吃，好不好？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現在咬自己一口看看，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有的人就不捨得了，那為什麽還是有諸多徒兒，知道因果業力的可怕，就是不願意斷除這個因果？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12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八、靈性沉淪是劫難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你們吃了什麽，身上就有什麽雜質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，身上的味道就是那些毒素散發出來的，無法去掉，累積在體內。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你們想想，一隻病死猪就臭得蒼蠅都飛過去了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，你們也受不了，為什麽還把那些東西往嘴裡塞呢？那你們不就跟蒼蠅一樣嗎？你們要讓自己的靈性沉淪嗎？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87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憑什麼躲災避劫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九、滿身濁氣難上升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就算畜道眾生寬容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，願意原諒你們，不跟你們計較，但你們的口慾會愈沉愈濁，無法自拔，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所以最終並不是原不原諒、寛不寛容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、慈不慈悲的問題，而是你們讓自己變成一個毒濁之身，靈性無法昇華</a:t>
            </a:r>
            <a:r>
              <a:rPr lang="zh-TW" altLang="en-US" dirty="0"/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325682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3195</TotalTime>
  <Words>1005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  <vt:lpstr>憑什麼躲災避劫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684</cp:revision>
  <dcterms:created xsi:type="dcterms:W3CDTF">2014-02-15T05:50:45Z</dcterms:created>
  <dcterms:modified xsi:type="dcterms:W3CDTF">2021-05-29T02:17:28Z</dcterms:modified>
  <cp:contentStatus/>
</cp:coreProperties>
</file>