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7" r:id="rId2"/>
    <p:sldId id="298" r:id="rId3"/>
    <p:sldId id="304" r:id="rId4"/>
    <p:sldId id="303" r:id="rId5"/>
    <p:sldId id="30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愿力能化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能化除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好好珍惜這個有用之身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因果復循環       欲消冤孽債          還須德為先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愿力能化業力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但愿力有大有小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愿力要大於業力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因為業力來時是何等的可怕，你看不到，感覺不到，一旦你看到感覺到的時候，只怕為時已晚。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愿力能化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二、天演淘汰的時候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現在的時局已不同於以往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，是天演淘汰的時候了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當仙佛的愛 成全不了你們的時候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就要讓冤親債主來成全你們。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在徒兒求道的時候，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為師和你們的冤親債主談判，幫你們擔三年的債，如果這三年之內，你們不趕快去修去辦，為師也很難救你們。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08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愿力能化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三、得道四難變四易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想一想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得道四難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都已成為四易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，這短暫的人生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一旦失了人身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想再回頭已是百年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人身難得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要好好珍惜這個有用之身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借假修真。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480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愿力能化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四、珍惜人身修靈性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要好好的珍惜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我們來到這個世間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有這個人身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，是非常難得，我們要趁有這個肉體，好好的修道，藉假修真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修我們真正的靈性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5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愿力能化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五、借身體行功立德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濟公活佛慈訓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不要讓這個肉體來支配我們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，它要吃好你就給它吃好，它要穿好你就要給它穿好，那這個肉體變成你的主人。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現在我們求道修道了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，反過來，我們要時常利用它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去做善事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利用它為我們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行功立德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656409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3032</TotalTime>
  <Words>413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愿力能化除業力 悟見講</vt:lpstr>
      <vt:lpstr>愿力能化除業力 悟見講</vt:lpstr>
      <vt:lpstr>愿力能化除業力 悟見講</vt:lpstr>
      <vt:lpstr>愿力能化除業力 悟見講</vt:lpstr>
      <vt:lpstr>愿力能化除業力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2020-12-27T07:46:03Z</dcterms:modified>
  <cp:contentStatus/>
</cp:coreProperties>
</file>