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7" r:id="rId2"/>
    <p:sldId id="328" r:id="rId3"/>
    <p:sldId id="336" r:id="rId4"/>
    <p:sldId id="335" r:id="rId5"/>
    <p:sldId id="334" r:id="rId6"/>
    <p:sldId id="333" r:id="rId7"/>
    <p:sldId id="332" r:id="rId8"/>
    <p:sldId id="331" r:id="rId9"/>
    <p:sldId id="330" r:id="rId10"/>
    <p:sldId id="329" r:id="rId11"/>
    <p:sldId id="304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感恩消業活力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面對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業力要感恩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今生遇到不如意事，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你們何必太計較埋怨，把埋怨化為感恩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上天藉由此，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來消你們累世的罪業與苦厄，耐下心氣來修補自己累世的不足之處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099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感恩消業活力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十、正確人生有活力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價值的生命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：不在於富貴名利的多寡；而在於能利己利人否。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充實的生命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：不在於巔峰知識的多寡，而在於有道德仁義否。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清靜的生命：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不在於參禪唸唱的多寡，而在於能存養省察否。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健康的生命：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不在於營養補食的多寡，而在於能善養正氣否。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890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感恩消業活力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行功積德消業力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將這些逆境、挫折與不順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，當作是修煉自我的磨煉，苦盡會甘來，柳暗花明又一村，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累世的業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已種下，今生必得此果報，不斷種下善德，自能改變命運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63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感恩消業活力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三、知足感恩莫抱怨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你們有人怨嘆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，每天都過著一成不變的生活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對於沒有明日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，將瀕臨死亡的人，每一分一秒都是彌足珍貴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675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感恩消業活力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四、人生不能消極過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也會聽到有人怨嘆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，人生苦短，何必太認真，抱持著玩樂主義，遊戲人間，提倡及時行樂，隨意馬虎過生活，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賢士看看現今社會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，有那麼多的不幸與災難，如果發生在你或你周遭朋友至親身上，你還能如此瀟灑任意的拋擲歲月、虛度光陰嗎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960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感恩消業活力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五、累世業力無法算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未來之事深不可測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，每個人累世因果業力，所積欠的不知有多少，下一刻如何無人知曉，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所謂「欲知前世因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，今生受者是；欲知來世果，今生做者是。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036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感恩消業活力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六、及時行善了業力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智者見而知之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，不落於世俗，怨天尤人，不浪費寶貴的生命，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懂得及時行善，來了斷因果業力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，這才是根本之道，不是一直抱怨，蹉跎浪費時間。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98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感恩消業活力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七、不要隨便造因果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你們到郊外去玩的時候，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碰到小烏剛作巢臼，還有螞蟻的窩，千萬不要去破壞，這也是它們的家，也是一個倫理，你去破壞它，會有因果，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現在為什麼離婚的人這麼多？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一報還一報嘛！總有一世會報到你，所以動物也有它的倫常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3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感恩消業活力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八、不要去挑撥離間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要家庭美滿、眷屬和睦，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就不要去挑撥離間，別人的家庭，妯娌、小姑之間不要去挑撥，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不要像麻雀一樣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，把人家好好的家庭關係破壞掉，這樣你將來會得到，不隨意眷屬，會得到那種兇巴巴的另一伴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163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感恩消業活力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九、不生病就有活力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徒兒們，修道人要吃得簡單，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性定菜根香，你的心對吃沒有那麼多欲望，你就好修道，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現在人文明病很多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，什麼都吃，什麼病都發生，所以又害到自己了。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所以修道人要克制吃的欲望，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天上的仙佛，沒有一位，是因為很會吃東西而成佛的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36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2346</TotalTime>
  <Words>769</Words>
  <Application>Microsoft Office PowerPoint</Application>
  <PresentationFormat>如螢幕大小 (16:9)</PresentationFormat>
  <Paragraphs>57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感恩消業活力現 悟見講</vt:lpstr>
      <vt:lpstr>感恩消業活力現 悟見講</vt:lpstr>
      <vt:lpstr>感恩消業活力現 悟見講</vt:lpstr>
      <vt:lpstr>感恩消業活力現 悟見講</vt:lpstr>
      <vt:lpstr>感恩消業活力現 悟見講</vt:lpstr>
      <vt:lpstr>感恩消業活力現 悟見講</vt:lpstr>
      <vt:lpstr>感恩消業活力現 悟見講</vt:lpstr>
      <vt:lpstr>感恩消業活力現 悟見講</vt:lpstr>
      <vt:lpstr>感恩消業活力現 悟見講</vt:lpstr>
      <vt:lpstr>感恩消業活力現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445</cp:revision>
  <dcterms:created xsi:type="dcterms:W3CDTF">2014-02-15T05:50:45Z</dcterms:created>
  <dcterms:modified xsi:type="dcterms:W3CDTF">2019-01-07T02:38:53Z</dcterms:modified>
  <cp:contentStatus/>
</cp:coreProperties>
</file>