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1" r:id="rId4"/>
    <p:sldId id="300" r:id="rId5"/>
    <p:sldId id="298" r:id="rId6"/>
    <p:sldId id="29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怎樣消還冤孽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、因果復循環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生死骨如山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                                                                               因果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復循環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欲消冤孽債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                                     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當德為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怎樣消還冤孽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二、四生六道有循環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兩輪穿梭總未閑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日月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促促年復年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寅會生人後天落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真逐妄困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深淵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輪廻多轉變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生六道有循環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醉生夢死堪可嘆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骨如山甚堪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憐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37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怎樣消還冤孽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三、幸遇皇娘垂金線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人人猶在三更夢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體自性貫人天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慾海茫茫何時岸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隨波浪幾時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迷愈深無止境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設妙法怎安然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幸遇皇娘垂金線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回餘蘊返家園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779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怎樣消還冤孽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四、累世罪孽千千萬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得道了却生死苦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行道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不再轉輪圈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莽莽橫尸遍地滿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峩積骨過崇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山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罪孽千千萬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此時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不了怎還源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欲了孽債功德建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德消孽正補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偏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53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怎樣消還冤孽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五、諸惡不作奉諸善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諸惡不作奉諸善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自加慈悲寬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任毀任謗休退縮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任勞任怨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至誠心不移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奇功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偉績己能沾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若待時過悔已晚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如今時早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向前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21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怎樣消還冤孽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六、了冤了願捷足奔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了冤了願捷足奔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好好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建築九品蓮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一身清靜無所染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惹冤孽到身邊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債賬債俱應了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躬身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進步勿遲延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師批此處不多判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叩母駕返屏山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75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289</TotalTime>
  <Words>179</Words>
  <Application>Microsoft Office PowerPoint</Application>
  <PresentationFormat>如螢幕大小 (16:9)</PresentationFormat>
  <Paragraphs>29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標楷體</vt:lpstr>
      <vt:lpstr>Arial</vt:lpstr>
      <vt:lpstr>Franklin Gothic Book</vt:lpstr>
      <vt:lpstr>Wingdings 2</vt:lpstr>
      <vt:lpstr>科技</vt:lpstr>
      <vt:lpstr>怎樣消還冤孽債 悟見講</vt:lpstr>
      <vt:lpstr>怎樣消還冤孽債 悟見講</vt:lpstr>
      <vt:lpstr>怎樣消還冤孽債 悟見講</vt:lpstr>
      <vt:lpstr>怎樣消還冤孽債 悟見講</vt:lpstr>
      <vt:lpstr>怎樣消還冤孽債 悟見講</vt:lpstr>
      <vt:lpstr>怎樣消還冤孽債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96</cp:revision>
  <dcterms:created xsi:type="dcterms:W3CDTF">2014-02-15T05:50:45Z</dcterms:created>
  <dcterms:modified xsi:type="dcterms:W3CDTF">2017-08-06T01:09:18Z</dcterms:modified>
</cp:coreProperties>
</file>