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0" r:id="rId2"/>
    <p:sldId id="336" r:id="rId3"/>
    <p:sldId id="337" r:id="rId4"/>
    <p:sldId id="338" r:id="rId5"/>
    <p:sldId id="33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86" d="100"/>
          <a:sy n="86" d="100"/>
        </p:scale>
        <p:origin x="760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從鐵道車禍看無常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33936"/>
            <a:ext cx="8280920" cy="492081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一、哀悼車禍罹難人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西元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2021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日，台灣有一列火車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，因意外撞擊大卡車，造成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人死亡，數十人受傷的鐵道車禍事故。在此我們以尊敬的心，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哀悼車禍罹難人。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凡一切聚者，皆有分離的時候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，有生必有死，有好必有壞，森羅萬象，世間一切都離不開無常的法則；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6138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從鐵道車禍看無常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33936"/>
            <a:ext cx="8019442" cy="492081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二、要從無常中超脫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做人如果不從無常中超脫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，那短暫的生命，即是孤獨悲哀，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可愛的眷屬們，老死也替不了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，當你撒手西歸的時候，孝順的子孫們，圍繞在你身旁哭泣，但哭泣也唬不住無常，而把你哭活。</a:t>
            </a:r>
          </a:p>
          <a:p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3529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從鐵道車禍看無常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33936"/>
            <a:ext cx="8019442" cy="492081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三、榮華富貴皆無常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金銀財寶，也不永恆，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天災人禍中，它會燒得精光；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名利權勢。也不實在，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任你公卿大夫，榮華富貴，也脫不了無常的拘束，更阻止不了無常的降臨。</a:t>
            </a:r>
          </a:p>
          <a:p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4954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從鐵道車禍看無常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33936"/>
            <a:ext cx="8019442" cy="492081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四、用智慧粉碎無常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要拿出智慧來認識自己，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要用智慧來粉碎世間的無常，更須用妙智慧來向魔幻挑戰，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唯有修道，超生了死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，但盼諸徒，尋找永恆的生命。</a:t>
            </a:r>
          </a:p>
          <a:p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2332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從鐵道車禍看無常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33936"/>
            <a:ext cx="8019442" cy="492081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求道是最佳歸宿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你們又可曾想過，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當這一場戲唱完之後，你們的靈性，又要搬家到哪裡呢？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既然短短的生命，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無法苟延，有智慧的人，都會借著短暫的生命，來開創永恆的聖業。</a:t>
            </a:r>
          </a:p>
          <a:p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220720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2882</TotalTime>
  <Words>365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從鐵道車禍看無常 悟見講</vt:lpstr>
      <vt:lpstr>從鐵道車禍看無常 悟見講</vt:lpstr>
      <vt:lpstr>從鐵道車禍看無常 悟見講</vt:lpstr>
      <vt:lpstr>從鐵道車禍看無常 悟見講</vt:lpstr>
      <vt:lpstr>從鐵道車禍看無常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658</cp:revision>
  <dcterms:created xsi:type="dcterms:W3CDTF">2014-02-15T05:50:45Z</dcterms:created>
  <dcterms:modified xsi:type="dcterms:W3CDTF">2021-04-03T01:42:20Z</dcterms:modified>
  <cp:contentStatus/>
</cp:coreProperties>
</file>