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4" r:id="rId2"/>
    <p:sldId id="335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上天老母訓文 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2020.04.08</a:t>
            </a:r>
          </a:p>
          <a:p>
            <a:r>
              <a:rPr lang="zh-CN" altLang="en-US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极皇母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 春季大典圣训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</a:p>
          <a:p>
            <a:endParaRPr lang="zh-CN" altLang="en-US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同一理念隔离者 当配合 检疫规范勿四处 任游荡 病毒扩散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 勤洗手 也是关键公德心 当发扬 防堵病源天与人 同心力 防微杜渐诸圣佛 慈悲悯 世宇救援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时有限 不再言 别了儿贤率佛仙 全世界 挽救善缘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咳咳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96554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2848</TotalTime>
  <Words>224</Words>
  <Application>Microsoft Office PowerPoint</Application>
  <PresentationFormat>如螢幕大小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庚子春大典母訓 悟见讲</vt:lpstr>
      <vt:lpstr>庚子春大典母訓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635</cp:revision>
  <dcterms:created xsi:type="dcterms:W3CDTF">2014-02-15T05:50:45Z</dcterms:created>
  <dcterms:modified xsi:type="dcterms:W3CDTF">2021-06-01T05:45:22Z</dcterms:modified>
  <cp:contentStatus/>
</cp:coreProperties>
</file>