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16" r:id="rId2"/>
    <p:sldId id="317" r:id="rId3"/>
    <p:sldId id="329" r:id="rId4"/>
    <p:sldId id="328" r:id="rId5"/>
    <p:sldId id="327" r:id="rId6"/>
    <p:sldId id="326" r:id="rId7"/>
    <p:sldId id="325" r:id="rId8"/>
    <p:sldId id="324" r:id="rId9"/>
    <p:sldId id="323" r:id="rId10"/>
    <p:sldId id="322" r:id="rId11"/>
    <p:sldId id="321" r:id="rId12"/>
    <p:sldId id="320" r:id="rId13"/>
    <p:sldId id="330" r:id="rId14"/>
    <p:sldId id="319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、上天降劫警世人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2008/08/08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台灣南部發生八八水災，土石流造成多人被埋，之後，仙佛臨壇，批了這些訓文，以警世人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西元二〇一八年十月二一日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台灣火車翻車，造成嚴重傷亡。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十、瘟疫災劫也降臨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現今咱們，又要面臨一個考驗，什麼考驗？瘟疫遍行。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27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十一、災劫慘狀太可怕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當初南亞大海嘯、九二一地震、四川地震，誰也沒辦法體會生死無常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5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十二、時時抱道快奉行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7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十三、莫要輕看這災劫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地府文武判官説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土石活埋神人泣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身首異處屍滿地；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魂魄漂蕩無所依，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陰陽相隔難回去。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判官又説</a:t>
            </a:r>
            <a:endParaRPr lang="zh-TW" altLang="en-US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90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地府武判官説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所以奉勸在座的賢士們，善念、善心要抱守，否懂？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莫要把這一場當成是兒戲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不是道真、理真、天命真，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有天命明師奉天承運，吾們要臨壇示現一番，亦是難也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34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二、天賜平安要感恩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災難這麼多，徒兒們有沒有省思？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你們的責任何其重！若只顧自己平安，苦難眾生怎麼辦？大家都是兄弟姐妹。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全沾了天恩師德浩瀚無邊，是不是能夠更發心愿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8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，是否能真正擔起救劫的工作？ 現在是亂世，災劫多、時局差，徒兒們使命，是否有擔起？還是沉睡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8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四、感恩惜福天道辦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來開一場法會不容易，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善氣的凝聚，至少可以化解一些戾氣。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真正的救災，是要救他們的靈性能脫輪迴之苦，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身為白陽修士，要有認知，不是每天渾渾噩噩度過，對於週遭發生的事情，都要提高警覺，更要感恩惜福，是否能夠再跨出腳步、伸出你的手，感同身受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1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五、救人心災劫可消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六、輪迴是真正災劫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現在災難那麼多，諸天仙佛都在救災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，救什麼樣的災難？救靈性的災難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辦法從六道輪迴了脫，永遠都在輪轉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89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七、代天宣化道宣揚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，道很寶貴，知道的人太少了，就是要靠聽到道理的人、求道的人，把道的好處宣揚出去，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把儒風、聖賢大道，來代天宣化，每個人都有責任。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44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它還是發生了，重要的是：徒兒們，能不能在這次大水災當中，有點省思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5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平安感恩快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7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2183</TotalTime>
  <Words>1004</Words>
  <Application>Microsoft Office PowerPoint</Application>
  <PresentationFormat>如螢幕大小 (16:9)</PresentationFormat>
  <Paragraphs>74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平安感恩快修道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385</cp:revision>
  <dcterms:created xsi:type="dcterms:W3CDTF">2014-02-15T05:50:45Z</dcterms:created>
  <dcterms:modified xsi:type="dcterms:W3CDTF">2018-10-24T07:37:43Z</dcterms:modified>
  <cp:contentStatus/>
</cp:coreProperties>
</file>