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9" r:id="rId2"/>
    <p:sldId id="310" r:id="rId3"/>
    <p:sldId id="276" r:id="rId4"/>
    <p:sldId id="314" r:id="rId5"/>
    <p:sldId id="304" r:id="rId6"/>
    <p:sldId id="313" r:id="rId7"/>
    <p:sldId id="312" r:id="rId8"/>
    <p:sldId id="297" r:id="rId9"/>
    <p:sldId id="278" r:id="rId10"/>
    <p:sldId id="305" r:id="rId11"/>
    <p:sldId id="299" r:id="rId12"/>
    <p:sldId id="306" r:id="rId13"/>
    <p:sldId id="302" r:id="rId14"/>
    <p:sldId id="300" r:id="rId15"/>
    <p:sldId id="308" r:id="rId16"/>
    <p:sldId id="271" r:id="rId17"/>
    <p:sldId id="298" r:id="rId18"/>
    <p:sldId id="296" r:id="rId19"/>
    <p:sldId id="295" r:id="rId20"/>
    <p:sldId id="294" r:id="rId21"/>
    <p:sldId id="267" r:id="rId22"/>
    <p:sldId id="290" r:id="rId23"/>
    <p:sldId id="292" r:id="rId24"/>
    <p:sldId id="291" r:id="rId25"/>
    <p:sldId id="289" r:id="rId26"/>
    <p:sldId id="288" r:id="rId27"/>
    <p:sldId id="287" r:id="rId28"/>
    <p:sldId id="286" r:id="rId29"/>
    <p:sldId id="285" r:id="rId30"/>
    <p:sldId id="284" r:id="rId31"/>
    <p:sldId id="277" r:id="rId32"/>
    <p:sldId id="274" r:id="rId33"/>
    <p:sldId id="266" r:id="rId3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2" d="100"/>
          <a:sy n="62" d="100"/>
        </p:scale>
        <p:origin x="917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2014/10/10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48959" y="0"/>
            <a:ext cx="8064896" cy="5143500"/>
          </a:xfrm>
        </p:spPr>
        <p:txBody>
          <a:bodyPr>
            <a:noAutofit/>
          </a:bodyPr>
          <a:lstStyle/>
          <a:p>
            <a:r>
              <a:rPr lang="zh-TW" altLang="en-US" sz="31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一九九九年的世界末日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1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尚未兌現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endParaRPr lang="en-US" altLang="zh-TW" sz="31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z="31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濟公</a:t>
            </a:r>
            <a:r>
              <a:rPr lang="zh-TW" altLang="en-US" sz="3100" dirty="0">
                <a:solidFill>
                  <a:srgbClr val="FFFF00"/>
                </a:solidFill>
                <a:ea typeface="全真顏體" panose="02010609000101010101" pitchFamily="49" charset="-120"/>
              </a:rPr>
              <a:t>活佛慈訓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西元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1998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100" dirty="0" smtClean="0">
                <a:ea typeface="全真顏體" panose="02010609000101010101" pitchFamily="49" charset="-120"/>
              </a:rPr>
              <a:t>於</a:t>
            </a:r>
            <a:r>
              <a:rPr lang="zh-TW" altLang="en-US" sz="3100" dirty="0">
                <a:ea typeface="全真顏體" panose="02010609000101010101" pitchFamily="49" charset="-120"/>
              </a:rPr>
              <a:t>印尼正心佛堂批出</a:t>
            </a:r>
            <a:r>
              <a:rPr lang="zh-TW" altLang="en-US" sz="3100" dirty="0">
                <a:latin typeface="+mj-ea"/>
                <a:ea typeface="+mj-ea"/>
              </a:rPr>
              <a:t>「</a:t>
            </a:r>
            <a:r>
              <a:rPr lang="en-US" altLang="zh-TW" sz="3100" dirty="0">
                <a:ea typeface="全真顏體" panose="02010609000101010101" pitchFamily="49" charset="-120"/>
              </a:rPr>
              <a:t>1999</a:t>
            </a:r>
            <a:r>
              <a:rPr lang="zh-TW" altLang="en-US" sz="3100" dirty="0">
                <a:latin typeface="+mj-ea"/>
                <a:ea typeface="+mj-ea"/>
              </a:rPr>
              <a:t>」</a:t>
            </a:r>
            <a:r>
              <a:rPr lang="zh-TW" altLang="en-US" sz="3100" dirty="0">
                <a:ea typeface="全真顏體" panose="02010609000101010101" pitchFamily="49" charset="-120"/>
              </a:rPr>
              <a:t>訓中訓，其中一句</a:t>
            </a:r>
            <a:r>
              <a:rPr lang="zh-TW" altLang="en-US" sz="3100" dirty="0">
                <a:latin typeface="+mj-ea"/>
                <a:ea typeface="+mj-ea"/>
              </a:rPr>
              <a:t>「</a:t>
            </a:r>
            <a:r>
              <a:rPr lang="zh-TW" altLang="en-US" sz="3100" dirty="0">
                <a:ea typeface="全真顏體" panose="02010609000101010101" pitchFamily="49" charset="-120"/>
              </a:rPr>
              <a:t>十人九死難避奔</a:t>
            </a:r>
            <a:r>
              <a:rPr lang="zh-TW" altLang="en-US" sz="3100" dirty="0" smtClean="0">
                <a:latin typeface="+mj-ea"/>
                <a:ea typeface="+mj-ea"/>
              </a:rPr>
              <a:t>」</a:t>
            </a:r>
            <a:r>
              <a:rPr lang="zh-TW" altLang="en-US" sz="31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又在另一佛堂開壇時</a:t>
            </a:r>
            <a:endParaRPr lang="en-US" altLang="zh-TW" sz="31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200" dirty="0">
                <a:ea typeface="全真顏體" panose="02010609000101010101" pitchFamily="49" charset="-120"/>
              </a:rPr>
              <a:t>徒兒徒兒聽師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告                        未來</a:t>
            </a:r>
            <a:r>
              <a:rPr lang="zh-TW" altLang="en-US" sz="3200" dirty="0">
                <a:ea typeface="全真顏體" panose="02010609000101010101" pitchFamily="49" charset="-120"/>
              </a:rPr>
              <a:t>之事不懼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焉                     立</a:t>
            </a:r>
            <a:r>
              <a:rPr lang="zh-TW" altLang="en-US" sz="3200" dirty="0">
                <a:ea typeface="全真顏體" panose="02010609000101010101" pitchFamily="49" charset="-120"/>
              </a:rPr>
              <a:t>大志向鵬程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里                     化</a:t>
            </a:r>
            <a:r>
              <a:rPr lang="zh-TW" altLang="en-US" sz="3200" dirty="0">
                <a:ea typeface="全真顏體" panose="02010609000101010101" pitchFamily="49" charset="-120"/>
              </a:rPr>
              <a:t>這人間為佛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園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突破</a:t>
            </a:r>
            <a:r>
              <a:rPr lang="zh-TW" altLang="en-US" sz="3200" dirty="0">
                <a:ea typeface="全真顏體" panose="02010609000101010101" pitchFamily="49" charset="-120"/>
              </a:rPr>
              <a:t>九八亦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九九                       突破難關</a:t>
            </a:r>
            <a:r>
              <a:rPr lang="zh-TW" altLang="en-US" sz="3200" dirty="0">
                <a:ea typeface="全真顏體" panose="02010609000101010101" pitchFamily="49" charset="-120"/>
              </a:rPr>
              <a:t>一路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前               該</a:t>
            </a:r>
            <a:r>
              <a:rPr lang="zh-TW" altLang="en-US" sz="3200" dirty="0">
                <a:ea typeface="全真顏體" panose="02010609000101010101" pitchFamily="49" charset="-120"/>
              </a:rPr>
              <a:t>修得修辦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末後                      行有餘力</a:t>
            </a:r>
            <a:r>
              <a:rPr lang="zh-TW" altLang="en-US" sz="3200" dirty="0">
                <a:ea typeface="全真顏體" panose="02010609000101010101" pitchFamily="49" charset="-120"/>
              </a:rPr>
              <a:t>助師肩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endParaRPr lang="zh-TW" altLang="en-US" sz="3200" dirty="0">
              <a:solidFill>
                <a:srgbClr val="FFFF00"/>
              </a:solidFill>
              <a:latin typeface="+mj-ea"/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986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皇母聖訓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民國八十三年吉隆坡崇德佛院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200" dirty="0">
                <a:ea typeface="全真顏體" panose="02010609000101010101" pitchFamily="49" charset="-120"/>
              </a:rPr>
              <a:t>：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 smtClean="0">
                <a:ea typeface="全真顏體" panose="02010609000101010101" pitchFamily="49" charset="-120"/>
              </a:rPr>
              <a:t>冬季</a:t>
            </a:r>
            <a:r>
              <a:rPr lang="zh-TW" altLang="en-US" sz="3200" dirty="0">
                <a:ea typeface="全真顏體" panose="02010609000101010101" pitchFamily="49" charset="-120"/>
              </a:rPr>
              <a:t>時末後日浩劫頻臨　高科技之時代危機暗存　人心變無道德天地變色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山</a:t>
            </a:r>
            <a:r>
              <a:rPr lang="zh-TW" altLang="en-US" sz="3200" dirty="0">
                <a:ea typeface="全真顏體" panose="02010609000101010101" pitchFamily="49" charset="-120"/>
              </a:rPr>
              <a:t>變海海變坑可怕驚心　陸沉沒人失卻風雨狂暴　眾兒女功不足難抵此辰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洪流</a:t>
            </a:r>
            <a:r>
              <a:rPr lang="zh-TW" altLang="en-US" sz="3200" dirty="0">
                <a:ea typeface="全真顏體" panose="02010609000101010101" pitchFamily="49" charset="-120"/>
              </a:rPr>
              <a:t>崩大地動黑暗一片　不修道怎躲劫可要明分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r>
              <a:rPr lang="zh-CN" altLang="en-US" sz="3200" dirty="0"/>
              <a:t/>
            </a:r>
            <a:br>
              <a:rPr lang="zh-CN" altLang="en-US" sz="3200" dirty="0"/>
            </a:b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4542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釋迦古佛亦結緣</a:t>
            </a:r>
            <a:r>
              <a:rPr lang="en-US" altLang="zh-TW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︰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</a:br>
            <a:r>
              <a:rPr lang="zh-TW" altLang="en-US" sz="3600" dirty="0" smtClean="0">
                <a:ea typeface="全真顏體" panose="02010609000101010101" pitchFamily="49" charset="-120"/>
              </a:rPr>
              <a:t>現在</a:t>
            </a:r>
            <a:r>
              <a:rPr lang="zh-TW" altLang="en-US" sz="3600" dirty="0">
                <a:ea typeface="全真顏體" panose="02010609000101010101" pitchFamily="49" charset="-120"/>
              </a:rPr>
              <a:t>的時代正是三期末世，在眼前有大災難迫降而來，許多眾生都要受此災難而被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清算</a:t>
            </a:r>
            <a:r>
              <a:rPr lang="zh-TW" altLang="en-US" sz="3600" dirty="0">
                <a:ea typeface="全真顏體" panose="02010609000101010101" pitchFamily="49" charset="-120"/>
              </a:rPr>
              <a:t>，為惡作孽的人都要應罪而被淘汰掉。災難也在七七四十九天之間，天與地都變為黑暗，血如河流，骨積如山，舉目所看都無房屋，是自從有地球以來最大的災難也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862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937522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耶穌基督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民國八十年在印尼萬隆借竅顯化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：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 smtClean="0">
                <a:ea typeface="全真顏體" panose="02010609000101010101" pitchFamily="49" charset="-120"/>
              </a:rPr>
              <a:t>天時</a:t>
            </a:r>
            <a:r>
              <a:rPr lang="zh-TW" altLang="en-US" sz="3600" dirty="0">
                <a:ea typeface="全真顏體" panose="02010609000101010101" pitchFamily="49" charset="-120"/>
              </a:rPr>
              <a:t>緊急世界末日快到了，時候不早了，這個宇宙世界大浩劫快來了，也就是說不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趕快</a:t>
            </a:r>
            <a:r>
              <a:rPr lang="zh-TW" altLang="en-US" sz="3600" dirty="0">
                <a:ea typeface="全真顏體" panose="02010609000101010101" pitchFamily="49" charset="-120"/>
              </a:rPr>
              <a:t>修，不趕快懺悔，回不了天國，天將壞地將滅，世界將戰亂，以後黑天暗日，收殺眾人，不是危言聳聽。</a:t>
            </a:r>
            <a:r>
              <a:rPr lang="zh-CN" altLang="en-US" sz="3600" dirty="0"/>
              <a:t/>
            </a:r>
            <a:br>
              <a:rPr lang="zh-CN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515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黃河決堤天機碑文</a:t>
            </a:r>
            <a:r>
              <a:rPr lang="en-US" altLang="zh-TW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︰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</a:br>
            <a:r>
              <a:rPr lang="zh-TW" altLang="en-US" sz="3600" dirty="0" smtClean="0">
                <a:ea typeface="全真顏體" panose="02010609000101010101" pitchFamily="49" charset="-120"/>
              </a:rPr>
              <a:t>十</a:t>
            </a:r>
            <a:r>
              <a:rPr lang="zh-TW" altLang="en-US" sz="3600" dirty="0">
                <a:ea typeface="全真顏體" panose="02010609000101010101" pitchFamily="49" charset="-120"/>
              </a:rPr>
              <a:t>佛治世至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彌勒                 革面洗心</a:t>
            </a:r>
            <a:r>
              <a:rPr lang="zh-TW" altLang="en-US" sz="3600" dirty="0">
                <a:ea typeface="全真顏體" panose="02010609000101010101" pitchFamily="49" charset="-120"/>
              </a:rPr>
              <a:t>回家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鄉             即</a:t>
            </a:r>
            <a:r>
              <a:rPr lang="zh-TW" altLang="en-US" sz="3600" dirty="0">
                <a:ea typeface="全真顏體" panose="02010609000101010101" pitchFamily="49" charset="-120"/>
              </a:rPr>
              <a:t>有白陽開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普渡            又</a:t>
            </a:r>
            <a:r>
              <a:rPr lang="zh-TW" altLang="en-US" sz="3600" dirty="0">
                <a:ea typeface="全真顏體" panose="02010609000101010101" pitchFamily="49" charset="-120"/>
              </a:rPr>
              <a:t>降九九大劫災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ea typeface="全真顏體" panose="02010609000101010101" pitchFamily="49" charset="-120"/>
              </a:rPr>
              <a:t>火</a:t>
            </a:r>
            <a:r>
              <a:rPr lang="zh-TW" altLang="en-US" sz="3600" dirty="0">
                <a:ea typeface="全真顏體" panose="02010609000101010101" pitchFamily="49" charset="-120"/>
              </a:rPr>
              <a:t>水刀兵如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鼎沸           弗</a:t>
            </a:r>
            <a:r>
              <a:rPr lang="zh-TW" altLang="en-US" sz="3600" dirty="0">
                <a:ea typeface="全真顏體" panose="02010609000101010101" pitchFamily="49" charset="-120"/>
              </a:rPr>
              <a:t>如罡風莫可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當            上</a:t>
            </a:r>
            <a:r>
              <a:rPr lang="zh-TW" altLang="en-US" sz="3600" dirty="0">
                <a:ea typeface="全真顏體" panose="02010609000101010101" pitchFamily="49" charset="-120"/>
              </a:rPr>
              <a:t>有浩然大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劫數              女</a:t>
            </a:r>
            <a:r>
              <a:rPr lang="zh-TW" altLang="en-US" sz="3600" dirty="0">
                <a:ea typeface="全真顏體" panose="02010609000101010101" pitchFamily="49" charset="-120"/>
              </a:rPr>
              <a:t>男哀號鬼神驚</a:t>
            </a:r>
            <a:r>
              <a:rPr lang="zh-CN" altLang="en-US" sz="3600" dirty="0"/>
              <a:t/>
            </a:r>
            <a:br>
              <a:rPr lang="zh-CN" altLang="en-US" sz="3600" dirty="0"/>
            </a:br>
            <a:r>
              <a:rPr lang="zh-CN" altLang="en-US" sz="3600" dirty="0"/>
              <a:t/>
            </a:r>
            <a:br>
              <a:rPr lang="zh-CN" altLang="en-US" sz="3600" dirty="0"/>
            </a:b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521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南海古佛曰</a:t>
            </a:r>
            <a:r>
              <a:rPr lang="en-US" altLang="zh-TW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︰</a:t>
            </a:r>
          </a:p>
          <a:p>
            <a:r>
              <a:rPr lang="zh-TW" altLang="en-US" sz="3600" dirty="0" smtClean="0">
                <a:ea typeface="全真顏體" panose="02010609000101010101" pitchFamily="49" charset="-120"/>
              </a:rPr>
              <a:t>別</a:t>
            </a:r>
            <a:r>
              <a:rPr lang="zh-TW" altLang="en-US" sz="3600" dirty="0">
                <a:ea typeface="全真顏體" panose="02010609000101010101" pitchFamily="49" charset="-120"/>
              </a:rPr>
              <a:t>以為現在豐衣足食，這末後罡風劫，天昏地暗鬼神驚，要躲這大災劫，修道、立德最要緊，為祖先、為兒女、更為自己步上安寧的路，古佛我慈悲心不會誑你們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232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南極老壽星</a:t>
            </a:r>
            <a:r>
              <a:rPr lang="zh-TW" altLang="en-US" sz="4000" dirty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民國八十五年九月廿六日馬來西亞宗心佛堂趙子龍將軍結緣訓</a:t>
            </a:r>
            <a:r>
              <a:rPr lang="zh-TW" altLang="en-US" sz="4000" dirty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提到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：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b="1" dirty="0" smtClean="0">
                <a:ea typeface="全真顏體" panose="02010609000101010101" pitchFamily="49" charset="-120"/>
              </a:rPr>
              <a:t>天時</a:t>
            </a:r>
            <a:r>
              <a:rPr lang="zh-TW" altLang="en-US" sz="4000" b="1" dirty="0">
                <a:ea typeface="全真顏體" panose="02010609000101010101" pitchFamily="49" charset="-120"/>
              </a:rPr>
              <a:t>緊急非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口號                          三</a:t>
            </a:r>
            <a:r>
              <a:rPr lang="zh-TW" altLang="en-US" sz="4000" b="1" dirty="0">
                <a:ea typeface="全真顏體" panose="02010609000101010101" pitchFamily="49" charset="-120"/>
              </a:rPr>
              <a:t>次大戰已在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前                         如</a:t>
            </a:r>
            <a:r>
              <a:rPr lang="zh-TW" altLang="en-US" sz="4000" b="1" dirty="0">
                <a:ea typeface="全真顏體" panose="02010609000101010101" pitchFamily="49" charset="-120"/>
              </a:rPr>
              <a:t>弦上箭勢必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發                        眾生</a:t>
            </a:r>
            <a:r>
              <a:rPr lang="zh-TW" altLang="en-US" sz="4000" b="1" dirty="0">
                <a:ea typeface="全真顏體" panose="02010609000101010101" pitchFamily="49" charset="-120"/>
              </a:rPr>
              <a:t>塗炭苦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連連</a:t>
            </a:r>
            <a:endParaRPr lang="en-US" altLang="zh-TW" sz="4000" b="1" dirty="0" smtClean="0">
              <a:ea typeface="全真顏體" panose="02010609000101010101" pitchFamily="49" charset="-120"/>
            </a:endParaRPr>
          </a:p>
          <a:p>
            <a:r>
              <a:rPr lang="zh-TW" altLang="en-US" sz="4000" b="1" dirty="0" smtClean="0">
                <a:ea typeface="全真顏體" panose="02010609000101010101" pitchFamily="49" charset="-120"/>
              </a:rPr>
              <a:t>仙翁</a:t>
            </a:r>
            <a:r>
              <a:rPr lang="zh-TW" altLang="en-US" sz="4000" b="1" dirty="0">
                <a:ea typeface="全真顏體" panose="02010609000101010101" pitchFamily="49" charset="-120"/>
              </a:rPr>
              <a:t>今日話</a:t>
            </a:r>
            <a:r>
              <a:rPr lang="zh-TW" altLang="en-US" sz="4000" b="1" dirty="0" smtClean="0">
                <a:ea typeface="全真顏體" panose="02010609000101010101" pitchFamily="49" charset="-120"/>
              </a:rPr>
              <a:t>明示                           災</a:t>
            </a:r>
            <a:r>
              <a:rPr lang="zh-TW" altLang="en-US" sz="4000" b="1" dirty="0">
                <a:ea typeface="全真顏體" panose="02010609000101010101" pitchFamily="49" charset="-120"/>
              </a:rPr>
              <a:t>劫不遠在眼前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984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8993"/>
            <a:ext cx="7920880" cy="4937522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到底</a:t>
            </a:r>
            <a:r>
              <a:rPr lang="en-US" altLang="zh-TW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1999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年有沒有世界末日？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濟公老師在印尼臨壇時又說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：你們</a:t>
            </a:r>
            <a:r>
              <a:rPr lang="zh-TW" altLang="en-US" sz="4000" dirty="0">
                <a:ea typeface="全真顏體" panose="02010609000101010101" pitchFamily="49" charset="-120"/>
              </a:rPr>
              <a:t>要懂得得突破九八、九九，這樣才能熬過兩千年，在那時候回去的功圓果滿證品蓮。留下來，年輕的收拾堆骨，那時世界太平，各個是活佛。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827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到底</a:t>
            </a:r>
            <a:r>
              <a:rPr lang="en-US" altLang="zh-TW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1999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年有沒有世界末日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？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濟公老師在</a:t>
            </a:r>
            <a:r>
              <a:rPr lang="en-US" altLang="zh-TW" sz="4000" b="1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1997</a:t>
            </a:r>
            <a:r>
              <a:rPr lang="zh-TW" altLang="en-US" sz="4000" b="1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年同心同德班臨壇時說</a:t>
            </a:r>
            <a:r>
              <a:rPr lang="en-US" altLang="zh-TW" sz="4000" b="1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︰</a:t>
            </a: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現今天</a:t>
            </a:r>
            <a:r>
              <a:rPr lang="zh-TW" altLang="en-US" sz="4000" dirty="0">
                <a:ea typeface="全真顏體" panose="02010609000101010101" pitchFamily="49" charset="-120"/>
              </a:rPr>
              <a:t>時非同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往昔，如何</a:t>
            </a:r>
            <a:r>
              <a:rPr lang="zh-TW" altLang="en-US" sz="4000" dirty="0">
                <a:ea typeface="全真顏體" panose="02010609000101010101" pitchFamily="49" charset="-120"/>
              </a:rPr>
              <a:t>突破困難的九八，黑暗的九九，二０００年是活佛世界。現在時局是亂局，但要穩住道局。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93752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到底</a:t>
            </a:r>
            <a:r>
              <a:rPr lang="en-US" altLang="zh-TW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1999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年有沒有世界末日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？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600" dirty="0">
                <a:ea typeface="全真顏體" panose="02010609000101010101" pitchFamily="49" charset="-120"/>
              </a:rPr>
              <a:t>西元</a:t>
            </a:r>
            <a:r>
              <a:rPr lang="en-US" altLang="zh-TW" sz="3600" dirty="0">
                <a:ea typeface="全真顏體" panose="02010609000101010101" pitchFamily="49" charset="-120"/>
              </a:rPr>
              <a:t>1999</a:t>
            </a:r>
            <a:r>
              <a:rPr lang="zh-TW" altLang="en-US" sz="3600" dirty="0">
                <a:ea typeface="全真顏體" panose="02010609000101010101" pitchFamily="49" charset="-120"/>
              </a:rPr>
              <a:t>年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八月老師在泰國曼谷點傳師、壇主、講師、辦事人員聯合班帶領大家叩一萬叩首懇求                                             老母災劫緩降，當時後學也參與此次盛會，證明</a:t>
            </a:r>
            <a:r>
              <a:rPr lang="en-US" altLang="zh-TW" sz="3600" dirty="0" smtClean="0">
                <a:ea typeface="全真顏體" panose="02010609000101010101" pitchFamily="49" charset="-120"/>
              </a:rPr>
              <a:t>1999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年上天</a:t>
            </a:r>
            <a:r>
              <a:rPr lang="zh-TW" altLang="en-US" sz="3600" dirty="0">
                <a:ea typeface="全真顏體" panose="02010609000101010101" pitchFamily="49" charset="-120"/>
              </a:rPr>
              <a:t>確實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要降大劫。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18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到底</a:t>
            </a:r>
            <a:r>
              <a:rPr lang="en-US" altLang="zh-TW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1999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年有沒有世界末日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？</a:t>
            </a:r>
            <a:endParaRPr lang="en-US" altLang="zh-TW" sz="34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濟公活佛</a:t>
            </a:r>
            <a:r>
              <a:rPr lang="zh-TW" altLang="en-US" sz="3400" dirty="0">
                <a:solidFill>
                  <a:srgbClr val="FFFF00"/>
                </a:solidFill>
                <a:ea typeface="全真顏體" panose="02010609000101010101" pitchFamily="49" charset="-120"/>
              </a:rPr>
              <a:t>於</a:t>
            </a:r>
            <a:r>
              <a:rPr lang="en-US" altLang="zh-TW" sz="3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1989</a:t>
            </a:r>
            <a:r>
              <a:rPr lang="zh-TW" altLang="en-US" sz="3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年懿</a:t>
            </a:r>
            <a:r>
              <a:rPr lang="zh-TW" altLang="en-US" sz="3400" dirty="0">
                <a:solidFill>
                  <a:srgbClr val="FFFF00"/>
                </a:solidFill>
                <a:ea typeface="全真顏體" panose="02010609000101010101" pitchFamily="49" charset="-120"/>
              </a:rPr>
              <a:t>德</a:t>
            </a:r>
            <a:r>
              <a:rPr lang="zh-TW" altLang="en-US" sz="3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佛堂</a:t>
            </a:r>
            <a:r>
              <a:rPr lang="zh-TW" altLang="en-US" sz="3400" dirty="0" smtClean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的訓文</a:t>
            </a:r>
            <a:endParaRPr lang="en-US" altLang="zh-TW" sz="3400" dirty="0" smtClean="0">
              <a:solidFill>
                <a:srgbClr val="FFFF00"/>
              </a:solidFill>
              <a:latin typeface="+mj-ea"/>
              <a:ea typeface="全真顏體" panose="02010609000101010101" pitchFamily="49" charset="-120"/>
            </a:endParaRPr>
          </a:p>
          <a:p>
            <a:r>
              <a:rPr lang="zh-TW" altLang="en-US" sz="3400" dirty="0" smtClean="0">
                <a:ea typeface="全真顏體" panose="02010609000101010101" pitchFamily="49" charset="-120"/>
              </a:rPr>
              <a:t>九九</a:t>
            </a:r>
            <a:r>
              <a:rPr lang="zh-TW" altLang="en-US" sz="3400" dirty="0">
                <a:ea typeface="全真顏體" panose="02010609000101010101" pitchFamily="49" charset="-120"/>
              </a:rPr>
              <a:t>之年大劫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降                            風雨</a:t>
            </a:r>
            <a:r>
              <a:rPr lang="zh-TW" altLang="en-US" sz="3400" dirty="0">
                <a:ea typeface="全真顏體" panose="02010609000101010101" pitchFamily="49" charset="-120"/>
              </a:rPr>
              <a:t>之前烽鼓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喧                                風平浪靜</a:t>
            </a:r>
            <a:r>
              <a:rPr lang="zh-TW" altLang="en-US" sz="3400" dirty="0">
                <a:ea typeface="全真顏體" panose="02010609000101010101" pitchFamily="49" charset="-120"/>
              </a:rPr>
              <a:t>擾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人心                          防不勝防</a:t>
            </a:r>
            <a:r>
              <a:rPr lang="zh-TW" altLang="en-US" sz="3400" dirty="0">
                <a:ea typeface="全真顏體" panose="02010609000101010101" pitchFamily="49" charset="-120"/>
              </a:rPr>
              <a:t>難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躲閃</a:t>
            </a:r>
            <a:endParaRPr lang="en-US" altLang="zh-TW" sz="3400" dirty="0" smtClean="0">
              <a:ea typeface="全真顏體" panose="02010609000101010101" pitchFamily="49" charset="-120"/>
            </a:endParaRPr>
          </a:p>
          <a:p>
            <a:r>
              <a:rPr lang="zh-TW" altLang="en-US" sz="3400" dirty="0" smtClean="0">
                <a:ea typeface="全真顏體" panose="02010609000101010101" pitchFamily="49" charset="-120"/>
              </a:rPr>
              <a:t>四九</a:t>
            </a:r>
            <a:r>
              <a:rPr lang="zh-TW" altLang="en-US" sz="3400" dirty="0">
                <a:ea typeface="全真顏體" panose="02010609000101010101" pitchFamily="49" charset="-120"/>
              </a:rPr>
              <a:t>之日天地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暗                  度日如年</a:t>
            </a:r>
            <a:r>
              <a:rPr lang="zh-TW" altLang="en-US" sz="3400" dirty="0">
                <a:ea typeface="全真顏體" panose="02010609000101010101" pitchFamily="49" charset="-120"/>
              </a:rPr>
              <a:t>苦難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擋                     變色</a:t>
            </a:r>
            <a:r>
              <a:rPr lang="zh-TW" altLang="en-US" sz="3400" dirty="0">
                <a:ea typeface="全真顏體" panose="02010609000101010101" pitchFamily="49" charset="-120"/>
              </a:rPr>
              <a:t>風雲天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昏暗                                紅雨</a:t>
            </a:r>
            <a:r>
              <a:rPr lang="zh-TW" altLang="en-US" sz="3400" dirty="0">
                <a:ea typeface="全真顏體" panose="02010609000101010101" pitchFamily="49" charset="-120"/>
              </a:rPr>
              <a:t>降落遍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人間</a:t>
            </a:r>
            <a:endParaRPr lang="en-US" altLang="zh-TW" sz="3400" dirty="0" smtClean="0">
              <a:ea typeface="全真顏體" panose="02010609000101010101" pitchFamily="49" charset="-120"/>
            </a:endParaRPr>
          </a:p>
          <a:p>
            <a:endParaRPr lang="zh-TW" altLang="en-US" sz="34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79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2012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年的世界末日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尚未兌現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有沒有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觀音菩薩白話訓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顏體" panose="02010609000101010101" pitchFamily="49" charset="-120"/>
              </a:rPr>
              <a:t>西元</a:t>
            </a:r>
            <a:r>
              <a:rPr lang="en-US" altLang="zh-TW" sz="3600" dirty="0">
                <a:ea typeface="全真顏體" panose="02010609000101010101" pitchFamily="49" charset="-120"/>
              </a:rPr>
              <a:t>2009</a:t>
            </a:r>
            <a:r>
              <a:rPr lang="zh-TW" altLang="en-US" sz="3600" dirty="0">
                <a:ea typeface="全真顏體" panose="02010609000101010101" pitchFamily="49" charset="-120"/>
              </a:rPr>
              <a:t>年地點：日本天慧佛堂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latin typeface="+mj-ea"/>
                <a:ea typeface="全真顏體" panose="02010609000101010101" pitchFamily="49" charset="-120"/>
              </a:rPr>
              <a:t>說</a:t>
            </a:r>
            <a:r>
              <a:rPr lang="en-US" altLang="zh-TW" sz="3600" dirty="0">
                <a:ea typeface="全真顏體" panose="02010609000101010101" pitchFamily="49" charset="-120"/>
              </a:rPr>
              <a:t>2012</a:t>
            </a:r>
            <a:r>
              <a:rPr lang="zh-TW" altLang="en-US" sz="3600" dirty="0">
                <a:ea typeface="全真顏體" panose="02010609000101010101" pitchFamily="49" charset="-120"/>
              </a:rPr>
              <a:t>年為末後收圓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開端，劫難</a:t>
            </a:r>
            <a:r>
              <a:rPr lang="zh-TW" altLang="en-US" sz="3600" dirty="0">
                <a:ea typeface="全真顏體" panose="02010609000101010101" pitchFamily="49" charset="-120"/>
              </a:rPr>
              <a:t>皆下，能逃脫跳躍者又有幾人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？</a:t>
            </a: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ea typeface="全真顏體" panose="02010609000101010101" pitchFamily="49" charset="-120"/>
              </a:rPr>
              <a:t>到時</a:t>
            </a:r>
            <a:r>
              <a:rPr lang="zh-TW" altLang="en-US" sz="3600" dirty="0">
                <a:ea typeface="全真顏體" panose="02010609000101010101" pitchFamily="49" charset="-120"/>
              </a:rPr>
              <a:t>腐屍遍地，病毒肆虐，又有幾人能夠倖免？剎時猶如秋季至冬，當下稍有修者，歸反兜率天繼續修持， 無修者，難逃當下身亡。</a:t>
            </a:r>
            <a:endParaRPr lang="en-US" altLang="zh-TW" sz="3600" dirty="0">
              <a:latin typeface="+mj-ea"/>
              <a:ea typeface="全真顏體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162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等到</a:t>
            </a:r>
            <a:r>
              <a:rPr lang="en-US" altLang="zh-TW" sz="3600" dirty="0">
                <a:ea typeface="全真顏體" panose="02010609000101010101" pitchFamily="49" charset="-120"/>
              </a:rPr>
              <a:t>2012</a:t>
            </a:r>
            <a:r>
              <a:rPr lang="zh-TW" altLang="en-US" sz="3600" dirty="0">
                <a:ea typeface="全真顏體" panose="02010609000101010101" pitchFamily="49" charset="-120"/>
              </a:rPr>
              <a:t>年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等到那時災禍現            善善惡惡全分辨         樓房全塌沒地站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想要吃喝沒商店</a:t>
            </a:r>
            <a:endParaRPr lang="en-US" altLang="zh-TW" sz="3600" dirty="0">
              <a:ea typeface="全真顏體" panose="02010609000101010101" pitchFamily="49" charset="-120"/>
            </a:endParaRPr>
          </a:p>
          <a:p>
            <a:r>
              <a:rPr lang="zh-TW" altLang="en-US" sz="3600" dirty="0">
                <a:ea typeface="全真顏體" panose="02010609000101010101" pitchFamily="49" charset="-120"/>
              </a:rPr>
              <a:t>太陽月亮全不見           想要逃走沒路線                   罵人吹牛舌根斷                     經常打人手臂斷</a:t>
            </a:r>
            <a:endParaRPr lang="en-US" altLang="zh-TW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249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742036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世紀浩劫會不會來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？</a:t>
            </a:r>
            <a:endParaRPr lang="en-US" altLang="zh-TW" sz="32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民國三十年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1 941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年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全真顏體" panose="02010609000101010101" pitchFamily="49" charset="-120"/>
              </a:rPr>
              <a:t>皇母批了皇母訓子十誡中的第五戒中說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今</a:t>
            </a:r>
            <a:r>
              <a:rPr lang="zh-TW" altLang="en-US" sz="3200" dirty="0">
                <a:ea typeface="全真顏體" panose="02010609000101010101" pitchFamily="49" charset="-120"/>
              </a:rPr>
              <a:t>時下如果是無此劫降 舉世上再無有一個賢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儔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降三災佈八難刀兵水火 九九劫八十一普遍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全球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>
                <a:ea typeface="全真顏體" panose="02010609000101010101" pitchFamily="49" charset="-120"/>
              </a:rPr>
              <a:t>這種災那種難不為奇論 最怕這水火風刷洗全球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黑七七四十九無有日月 開地府放鬼魂齊把命抅</a:t>
            </a:r>
            <a:endParaRPr lang="en-US" altLang="zh-TW" sz="3200" dirty="0">
              <a:ea typeface="全真顏體" panose="02010609000101010101" pitchFamily="49" charset="-120"/>
            </a:endParaRPr>
          </a:p>
          <a:p>
            <a:r>
              <a:rPr lang="zh-TW" altLang="en-US" sz="3200" dirty="0">
                <a:ea typeface="全真顏體" panose="02010609000101010101" pitchFamily="49" charset="-120"/>
              </a:rPr>
              <a:t>黑漆漆陰森森塞光滿世 齊來討命還命債將錢酬</a:t>
            </a:r>
            <a:br>
              <a:rPr lang="zh-TW" altLang="en-US" sz="3200" dirty="0">
                <a:ea typeface="全真顏體" panose="02010609000101010101" pitchFamily="49" charset="-120"/>
              </a:rPr>
            </a:br>
            <a:r>
              <a:rPr lang="zh-TW" altLang="en-US" sz="3200" dirty="0">
                <a:ea typeface="全真顏體" panose="02010609000101010101" pitchFamily="49" charset="-120"/>
              </a:rPr>
              <a:t>罡風降掃乾坤並掃宇宙 掃氣象刷三界另換樞紐</a:t>
            </a:r>
          </a:p>
          <a:p>
            <a:endParaRPr lang="en-US" altLang="zh-TW" sz="3200" dirty="0" smtClean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民國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卅六年師尊歸天，師母率眾恭求  老母指示訓中提到：</a:t>
            </a:r>
            <a:b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將</a:t>
            </a:r>
            <a:r>
              <a:rPr lang="zh-TW" altLang="en-US" sz="4000" dirty="0">
                <a:ea typeface="全真顏體" panose="02010609000101010101" pitchFamily="49" charset="-120"/>
              </a:rPr>
              <a:t>至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七七四十九                     天昏地暗</a:t>
            </a:r>
            <a:r>
              <a:rPr lang="zh-TW" altLang="en-US" sz="4000" dirty="0">
                <a:ea typeface="全真顏體" panose="02010609000101010101" pitchFamily="49" charset="-120"/>
              </a:rPr>
              <a:t>無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星斗                    五</a:t>
            </a:r>
            <a:r>
              <a:rPr lang="zh-TW" altLang="en-US" sz="4000" dirty="0">
                <a:ea typeface="全真顏體" panose="02010609000101010101" pitchFamily="49" charset="-120"/>
              </a:rPr>
              <a:t>魔混世奇異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現                中原</a:t>
            </a:r>
            <a:r>
              <a:rPr lang="zh-TW" altLang="en-US" sz="4000" dirty="0">
                <a:ea typeface="全真顏體" panose="02010609000101010101" pitchFamily="49" charset="-120"/>
              </a:rPr>
              <a:t>瓜分各插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籌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黎民</a:t>
            </a:r>
            <a:r>
              <a:rPr lang="zh-TW" altLang="en-US" sz="4000" dirty="0">
                <a:ea typeface="全真顏體" panose="02010609000101010101" pitchFamily="49" charset="-120"/>
              </a:rPr>
              <a:t>悲痛父子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散           遍野</a:t>
            </a:r>
            <a:r>
              <a:rPr lang="zh-TW" altLang="en-US" sz="4000" dirty="0">
                <a:ea typeface="全真顏體" panose="02010609000101010101" pitchFamily="49" charset="-120"/>
              </a:rPr>
              <a:t>哀鴻人心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疚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皇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母聖訓</a:t>
            </a:r>
            <a:r>
              <a:rPr lang="zh-TW" altLang="en-US" sz="4000" dirty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民國七十九年泰國孔廟安座</a:t>
            </a:r>
            <a:r>
              <a:rPr lang="zh-TW" altLang="en-US" sz="4000" dirty="0">
                <a:solidFill>
                  <a:srgbClr val="FFFF00"/>
                </a:solidFill>
                <a:latin typeface="+mn-ea"/>
              </a:rPr>
              <a:t>）</a:t>
            </a:r>
            <a:endParaRPr lang="en-US" altLang="zh-TW" sz="4000" dirty="0" smtClean="0">
              <a:latin typeface="+mn-ea"/>
            </a:endParaRPr>
          </a:p>
          <a:p>
            <a:r>
              <a:rPr lang="zh-TW" altLang="en-US" sz="3800" dirty="0" smtClean="0">
                <a:ea typeface="全真顏體" panose="02010609000101010101" pitchFamily="49" charset="-120"/>
              </a:rPr>
              <a:t>罡</a:t>
            </a:r>
            <a:r>
              <a:rPr lang="zh-TW" altLang="en-US" sz="3800" dirty="0">
                <a:ea typeface="全真顏體" panose="02010609000101010101" pitchFamily="49" charset="-120"/>
              </a:rPr>
              <a:t>風劫非言論科學明</a:t>
            </a:r>
            <a:r>
              <a:rPr lang="zh-TW" altLang="en-US" sz="3800" dirty="0" smtClean="0">
                <a:ea typeface="全真顏體" panose="02010609000101010101" pitchFamily="49" charset="-120"/>
              </a:rPr>
              <a:t>記                                    無</a:t>
            </a:r>
            <a:r>
              <a:rPr lang="zh-TW" altLang="en-US" sz="3800" dirty="0">
                <a:ea typeface="全真顏體" panose="02010609000101010101" pitchFamily="49" charset="-120"/>
              </a:rPr>
              <a:t>真心恐難逃末後劫關</a:t>
            </a:r>
            <a:endParaRPr lang="en-US" altLang="zh-CN" sz="38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676</TotalTime>
  <Words>673</Words>
  <Application>Microsoft Office PowerPoint</Application>
  <PresentationFormat>如螢幕大小 (16:9)</PresentationFormat>
  <Paragraphs>56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1" baseType="lpstr">
      <vt:lpstr>黑体</vt:lpstr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2014-10-10T14:06:12Z</dcterms:modified>
</cp:coreProperties>
</file>