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46" r:id="rId2"/>
    <p:sldId id="345" r:id="rId3"/>
    <p:sldId id="344" r:id="rId4"/>
    <p:sldId id="336" r:id="rId5"/>
    <p:sldId id="337" r:id="rId6"/>
    <p:sldId id="340" r:id="rId7"/>
    <p:sldId id="342" r:id="rId8"/>
    <p:sldId id="327" r:id="rId9"/>
    <p:sldId id="339" r:id="rId10"/>
    <p:sldId id="347" r:id="rId11"/>
    <p:sldId id="343" r:id="rId12"/>
    <p:sldId id="341" r:id="rId13"/>
    <p:sldId id="338" r:id="rId14"/>
    <p:sldId id="348" r:id="rId15"/>
    <p:sldId id="349" r:id="rId16"/>
    <p:sldId id="331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C9D9CB-26FC-4FF4-98A3-8C30EB163B6E}"/>
    <pc:docChg chg="custSel addSld delSld modSld sldOrd">
      <pc:chgData name="老兄 悟見" userId="d3c841b5715e98f1" providerId="LiveId" clId="{12C9D9CB-26FC-4FF4-98A3-8C30EB163B6E}" dt="2020-04-04T07:10:04.190" v="535"/>
      <pc:docMkLst>
        <pc:docMk/>
      </pc:docMkLst>
      <pc:sldChg chg="modSp mod ord">
        <pc:chgData name="老兄 悟見" userId="d3c841b5715e98f1" providerId="LiveId" clId="{12C9D9CB-26FC-4FF4-98A3-8C30EB163B6E}" dt="2020-04-04T06:57:35.317" v="398"/>
        <pc:sldMkLst>
          <pc:docMk/>
          <pc:sldMk cId="1471008347" sldId="327"/>
        </pc:sldMkLst>
        <pc:spChg chg="mod">
          <ac:chgData name="老兄 悟見" userId="d3c841b5715e98f1" providerId="LiveId" clId="{12C9D9CB-26FC-4FF4-98A3-8C30EB163B6E}" dt="2020-04-04T06:16:45.569" v="6"/>
          <ac:spMkLst>
            <pc:docMk/>
            <pc:sldMk cId="1471008347" sldId="327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6:57:35.317" v="398"/>
          <ac:spMkLst>
            <pc:docMk/>
            <pc:sldMk cId="1471008347" sldId="327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20.259" v="15" actId="2696"/>
        <pc:sldMkLst>
          <pc:docMk/>
          <pc:sldMk cId="101256086" sldId="332"/>
        </pc:sldMkLst>
      </pc:sldChg>
      <pc:sldChg chg="del">
        <pc:chgData name="老兄 悟見" userId="d3c841b5715e98f1" providerId="LiveId" clId="{12C9D9CB-26FC-4FF4-98A3-8C30EB163B6E}" dt="2020-04-04T06:17:14.856" v="14" actId="2696"/>
        <pc:sldMkLst>
          <pc:docMk/>
          <pc:sldMk cId="1186523259" sldId="333"/>
        </pc:sldMkLst>
      </pc:sldChg>
      <pc:sldChg chg="del">
        <pc:chgData name="老兄 悟見" userId="d3c841b5715e98f1" providerId="LiveId" clId="{12C9D9CB-26FC-4FF4-98A3-8C30EB163B6E}" dt="2020-04-04T06:17:11.653" v="13" actId="2696"/>
        <pc:sldMkLst>
          <pc:docMk/>
          <pc:sldMk cId="595155078" sldId="334"/>
        </pc:sldMkLst>
      </pc:sldChg>
      <pc:sldChg chg="del">
        <pc:chgData name="老兄 悟見" userId="d3c841b5715e98f1" providerId="LiveId" clId="{12C9D9CB-26FC-4FF4-98A3-8C30EB163B6E}" dt="2020-04-04T06:17:08.389" v="12" actId="2696"/>
        <pc:sldMkLst>
          <pc:docMk/>
          <pc:sldMk cId="3797008488" sldId="335"/>
        </pc:sldMkLst>
      </pc:sldChg>
      <pc:sldChg chg="modSp mod ord">
        <pc:chgData name="老兄 悟見" userId="d3c841b5715e98f1" providerId="LiveId" clId="{12C9D9CB-26FC-4FF4-98A3-8C30EB163B6E}" dt="2020-04-04T06:50:26.831" v="264"/>
        <pc:sldMkLst>
          <pc:docMk/>
          <pc:sldMk cId="3328529227" sldId="336"/>
        </pc:sldMkLst>
        <pc:spChg chg="mod">
          <ac:chgData name="老兄 悟見" userId="d3c841b5715e98f1" providerId="LiveId" clId="{12C9D9CB-26FC-4FF4-98A3-8C30EB163B6E}" dt="2020-04-04T06:50:26.831" v="264"/>
          <ac:spMkLst>
            <pc:docMk/>
            <pc:sldMk cId="3328529227" sldId="336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04.811" v="11" actId="2696"/>
        <pc:sldMkLst>
          <pc:docMk/>
          <pc:sldMk cId="1664643548" sldId="337"/>
        </pc:sldMkLst>
      </pc:sldChg>
      <pc:sldChg chg="modSp add mod ord">
        <pc:chgData name="老兄 悟見" userId="d3c841b5715e98f1" providerId="LiveId" clId="{12C9D9CB-26FC-4FF4-98A3-8C30EB163B6E}" dt="2020-04-04T06:50:33.553" v="270"/>
        <pc:sldMkLst>
          <pc:docMk/>
          <pc:sldMk cId="2415374332" sldId="337"/>
        </pc:sldMkLst>
        <pc:spChg chg="mod">
          <ac:chgData name="老兄 悟見" userId="d3c841b5715e98f1" providerId="LiveId" clId="{12C9D9CB-26FC-4FF4-98A3-8C30EB163B6E}" dt="2020-04-04T06:50:33.553" v="270"/>
          <ac:spMkLst>
            <pc:docMk/>
            <pc:sldMk cId="2415374332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7:00:58.622" v="450"/>
        <pc:sldMkLst>
          <pc:docMk/>
          <pc:sldMk cId="1424579359" sldId="338"/>
        </pc:sldMkLst>
        <pc:spChg chg="mod">
          <ac:chgData name="老兄 悟見" userId="d3c841b5715e98f1" providerId="LiveId" clId="{12C9D9CB-26FC-4FF4-98A3-8C30EB163B6E}" dt="2020-04-04T07:00:58.622" v="450"/>
          <ac:spMkLst>
            <pc:docMk/>
            <pc:sldMk cId="1424579359" sldId="338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7:02.013" v="10" actId="2696"/>
        <pc:sldMkLst>
          <pc:docMk/>
          <pc:sldMk cId="4200373260" sldId="338"/>
        </pc:sldMkLst>
      </pc:sldChg>
      <pc:sldChg chg="del">
        <pc:chgData name="老兄 悟見" userId="d3c841b5715e98f1" providerId="LiveId" clId="{12C9D9CB-26FC-4FF4-98A3-8C30EB163B6E}" dt="2020-04-04T06:16:59.035" v="9" actId="2696"/>
        <pc:sldMkLst>
          <pc:docMk/>
          <pc:sldMk cId="1848665664" sldId="339"/>
        </pc:sldMkLst>
      </pc:sldChg>
      <pc:sldChg chg="modSp add mod ord">
        <pc:chgData name="老兄 悟見" userId="d3c841b5715e98f1" providerId="LiveId" clId="{12C9D9CB-26FC-4FF4-98A3-8C30EB163B6E}" dt="2020-04-04T06:58:18.832" v="409"/>
        <pc:sldMkLst>
          <pc:docMk/>
          <pc:sldMk cId="4181057796" sldId="339"/>
        </pc:sldMkLst>
        <pc:spChg chg="mod">
          <ac:chgData name="老兄 悟見" userId="d3c841b5715e98f1" providerId="LiveId" clId="{12C9D9CB-26FC-4FF4-98A3-8C30EB163B6E}" dt="2020-04-04T06:58:18.832" v="409"/>
          <ac:spMkLst>
            <pc:docMk/>
            <pc:sldMk cId="4181057796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6:42.112" v="384"/>
        <pc:sldMkLst>
          <pc:docMk/>
          <pc:sldMk cId="2852249878" sldId="340"/>
        </pc:sldMkLst>
        <pc:spChg chg="mod">
          <ac:chgData name="老兄 悟見" userId="d3c841b5715e98f1" providerId="LiveId" clId="{12C9D9CB-26FC-4FF4-98A3-8C30EB163B6E}" dt="2020-04-04T06:56:42.112" v="384"/>
          <ac:spMkLst>
            <pc:docMk/>
            <pc:sldMk cId="2852249878" sldId="340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6:56.084" v="8" actId="2696"/>
        <pc:sldMkLst>
          <pc:docMk/>
          <pc:sldMk cId="3210256770" sldId="340"/>
        </pc:sldMkLst>
      </pc:sldChg>
      <pc:sldChg chg="modSp add mod ord">
        <pc:chgData name="老兄 悟見" userId="d3c841b5715e98f1" providerId="LiveId" clId="{12C9D9CB-26FC-4FF4-98A3-8C30EB163B6E}" dt="2020-04-04T06:59:57.504" v="441" actId="207"/>
        <pc:sldMkLst>
          <pc:docMk/>
          <pc:sldMk cId="206458988" sldId="341"/>
        </pc:sldMkLst>
        <pc:spChg chg="mod">
          <ac:chgData name="老兄 悟見" userId="d3c841b5715e98f1" providerId="LiveId" clId="{12C9D9CB-26FC-4FF4-98A3-8C30EB163B6E}" dt="2020-04-04T06:59:57.504" v="441" actId="207"/>
          <ac:spMkLst>
            <pc:docMk/>
            <pc:sldMk cId="206458988" sldId="341"/>
            <ac:spMk id="5" creationId="{00000000-0000-0000-0000-000000000000}"/>
          </ac:spMkLst>
        </pc:spChg>
      </pc:sldChg>
      <pc:sldChg chg="del">
        <pc:chgData name="老兄 悟見" userId="d3c841b5715e98f1" providerId="LiveId" clId="{12C9D9CB-26FC-4FF4-98A3-8C30EB163B6E}" dt="2020-04-04T06:16:53.619" v="7" actId="2696"/>
        <pc:sldMkLst>
          <pc:docMk/>
          <pc:sldMk cId="3956332454" sldId="341"/>
        </pc:sldMkLst>
      </pc:sldChg>
      <pc:sldChg chg="modSp add mod ord">
        <pc:chgData name="老兄 悟見" userId="d3c841b5715e98f1" providerId="LiveId" clId="{12C9D9CB-26FC-4FF4-98A3-8C30EB163B6E}" dt="2020-04-04T06:57:26.845" v="391"/>
        <pc:sldMkLst>
          <pc:docMk/>
          <pc:sldMk cId="1749242640" sldId="342"/>
        </pc:sldMkLst>
        <pc:spChg chg="mod">
          <ac:chgData name="老兄 悟見" userId="d3c841b5715e98f1" providerId="LiveId" clId="{12C9D9CB-26FC-4FF4-98A3-8C30EB163B6E}" dt="2020-04-04T06:57:26.845" v="391"/>
          <ac:spMkLst>
            <pc:docMk/>
            <pc:sldMk cId="1749242640" sldId="34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6:58:51.879" v="420"/>
        <pc:sldMkLst>
          <pc:docMk/>
          <pc:sldMk cId="1261124058" sldId="343"/>
        </pc:sldMkLst>
        <pc:spChg chg="mod">
          <ac:chgData name="老兄 悟見" userId="d3c841b5715e98f1" providerId="LiveId" clId="{12C9D9CB-26FC-4FF4-98A3-8C30EB163B6E}" dt="2020-04-04T06:58:51.879" v="420"/>
          <ac:spMkLst>
            <pc:docMk/>
            <pc:sldMk cId="1261124058" sldId="34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0:20.252" v="258"/>
        <pc:sldMkLst>
          <pc:docMk/>
          <pc:sldMk cId="1073069287" sldId="344"/>
        </pc:sldMkLst>
        <pc:spChg chg="mod">
          <ac:chgData name="老兄 悟見" userId="d3c841b5715e98f1" providerId="LiveId" clId="{12C9D9CB-26FC-4FF4-98A3-8C30EB163B6E}" dt="2020-04-04T06:50:20.252" v="258"/>
          <ac:spMkLst>
            <pc:docMk/>
            <pc:sldMk cId="1073069287" sldId="34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50:08.649" v="251"/>
        <pc:sldMkLst>
          <pc:docMk/>
          <pc:sldMk cId="3916039224" sldId="345"/>
        </pc:sldMkLst>
        <pc:spChg chg="mod">
          <ac:chgData name="老兄 悟見" userId="d3c841b5715e98f1" providerId="LiveId" clId="{12C9D9CB-26FC-4FF4-98A3-8C30EB163B6E}" dt="2020-04-04T06:50:08.649" v="251"/>
          <ac:spMkLst>
            <pc:docMk/>
            <pc:sldMk cId="3916039224" sldId="34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12C9D9CB-26FC-4FF4-98A3-8C30EB163B6E}" dt="2020-04-04T06:40:11.782" v="140" actId="207"/>
        <pc:sldMkLst>
          <pc:docMk/>
          <pc:sldMk cId="50562481" sldId="346"/>
        </pc:sldMkLst>
        <pc:spChg chg="mod">
          <ac:chgData name="老兄 悟見" userId="d3c841b5715e98f1" providerId="LiveId" clId="{12C9D9CB-26FC-4FF4-98A3-8C30EB163B6E}" dt="2020-04-04T06:40:11.782" v="140" actId="207"/>
          <ac:spMkLst>
            <pc:docMk/>
            <pc:sldMk cId="50562481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2C9D9CB-26FC-4FF4-98A3-8C30EB163B6E}" dt="2020-04-04T06:58:38.589" v="415"/>
        <pc:sldMkLst>
          <pc:docMk/>
          <pc:sldMk cId="3798807554" sldId="347"/>
        </pc:sldMkLst>
        <pc:spChg chg="mod">
          <ac:chgData name="老兄 悟見" userId="d3c841b5715e98f1" providerId="LiveId" clId="{12C9D9CB-26FC-4FF4-98A3-8C30EB163B6E}" dt="2020-04-04T06:58:38.589" v="415"/>
          <ac:spMkLst>
            <pc:docMk/>
            <pc:sldMk cId="3798807554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9D9CB-26FC-4FF4-98A3-8C30EB163B6E}" dt="2020-04-04T07:02:00.807" v="488"/>
        <pc:sldMkLst>
          <pc:docMk/>
          <pc:sldMk cId="3127294985" sldId="348"/>
        </pc:sldMkLst>
        <pc:spChg chg="mod">
          <ac:chgData name="老兄 悟見" userId="d3c841b5715e98f1" providerId="LiveId" clId="{12C9D9CB-26FC-4FF4-98A3-8C30EB163B6E}" dt="2020-04-04T06:36:59.148" v="69"/>
          <ac:spMkLst>
            <pc:docMk/>
            <pc:sldMk cId="3127294985" sldId="348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7:02:00.807" v="488"/>
          <ac:spMkLst>
            <pc:docMk/>
            <pc:sldMk cId="3127294985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12C9D9CB-26FC-4FF4-98A3-8C30EB163B6E}" dt="2020-04-04T07:10:04.190" v="535"/>
        <pc:sldMkLst>
          <pc:docMk/>
          <pc:sldMk cId="597580337" sldId="349"/>
        </pc:sldMkLst>
        <pc:spChg chg="mod">
          <ac:chgData name="老兄 悟見" userId="d3c841b5715e98f1" providerId="LiveId" clId="{12C9D9CB-26FC-4FF4-98A3-8C30EB163B6E}" dt="2020-04-04T07:09:24.430" v="489"/>
          <ac:spMkLst>
            <pc:docMk/>
            <pc:sldMk cId="597580337" sldId="349"/>
            <ac:spMk id="4" creationId="{00000000-0000-0000-0000-000000000000}"/>
          </ac:spMkLst>
        </pc:spChg>
        <pc:spChg chg="mod">
          <ac:chgData name="老兄 悟見" userId="d3c841b5715e98f1" providerId="LiveId" clId="{12C9D9CB-26FC-4FF4-98A3-8C30EB163B6E}" dt="2020-04-04T07:10:04.190" v="535"/>
          <ac:spMkLst>
            <pc:docMk/>
            <pc:sldMk cId="59758033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一、染病痛苦無藥醫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污染河道与水源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加上人畜互传染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6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80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12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十二、莫要輕看這災劫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地府文判官又説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莫要輕看這災劫，老天給你們一點啟示警惕。若還不知活著的好處，還不知做人的本分，你們盡做些壞勾當吧！地獄再一關一關受刑吧！</a:t>
            </a:r>
            <a:endParaRPr lang="zh-TW" altLang="en-US" sz="4000" dirty="0"/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5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善气冲天能化劫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57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29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唯有持齋能消災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58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03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三、新冠肺炎無藥醫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大病毒專家鐘南山說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一旦染﻿﻿上，就算治癒了，後遺症也會拖累﻿後半生﻿﻿。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這場﻿瘟疫比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年前的非典更嚴重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，﻿用﻿的﻿藥副﻿作用更大。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如﻿果出了﻿特﻿﻿效藥，﻿也只能保命，僅此而已﻿！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⁠ ﻿    ⁠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—﻿—  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鐘﻿南﻿山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06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、瘟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疫起因於殺生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52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，殊不知「肉很毒」，尤其是山产之动物，身上经常有什多之病毒藏焉！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3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六、瘟疫是一場浩劫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24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七、瘟疫傳遍全世界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這瘟疫將要傳遍，但還有多少人沒有吃素，吃素之人，慈悲心的流露，才是最重要的事。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三官經說：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924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八、求道吃素免災殃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/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0577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2791</TotalTime>
  <Words>1319</Words>
  <Application>Microsoft Office PowerPoint</Application>
  <PresentationFormat>如螢幕大小 (16:9)</PresentationFormat>
  <Paragraphs>90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標楷體</vt:lpstr>
      <vt:lpstr>Arial</vt:lpstr>
      <vt:lpstr>Calibri</vt:lpstr>
      <vt:lpstr>Franklin Gothic Book</vt:lpstr>
      <vt:lpstr>Wingdings 2</vt:lpstr>
      <vt:lpstr>科技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如何預防新病毒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611</cp:revision>
  <dcterms:created xsi:type="dcterms:W3CDTF">2014-02-15T05:50:45Z</dcterms:created>
  <dcterms:modified xsi:type="dcterms:W3CDTF">2020-04-04T07:10:08Z</dcterms:modified>
  <cp:contentStatus/>
</cp:coreProperties>
</file>