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3" r:id="rId2"/>
    <p:sldId id="304" r:id="rId3"/>
    <p:sldId id="305" r:id="rId4"/>
    <p:sldId id="296" r:id="rId5"/>
    <p:sldId id="302" r:id="rId6"/>
    <p:sldId id="300" r:id="rId7"/>
    <p:sldId id="299" r:id="rId8"/>
    <p:sldId id="307" r:id="rId9"/>
    <p:sldId id="311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一、前世作惡造冤孽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生死骨如山，因果復循環，欲消冤孽債，還須德為先。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禍福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無門，唯人自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種豆得豆，種瓜得瓜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這就是說種什麼因即會得什麼果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世因果經亦云：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一切世間男女老少貧賤富貴，不管是享福不盡或受苦無窮，皆是前生因果之報</a:t>
            </a:r>
            <a:r>
              <a:rPr lang="zh-TW" altLang="en-US" sz="3600" dirty="0">
                <a:ea typeface="全真顏體" pitchFamily="49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3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、人人都有冤欠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嚴經：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因緣會合時，                            果報還自受。</a:t>
            </a:r>
          </a:p>
        </p:txBody>
      </p:sp>
    </p:spTree>
    <p:extLst>
      <p:ext uri="{BB962C8B-B14F-4D97-AF65-F5344CB8AC3E}">
        <p14:creationId xmlns:p14="http://schemas.microsoft.com/office/powerpoint/2010/main" val="25602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、六萬年來造業多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自寅會降世以來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，已有六萬多年，造的冤欠甚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班院長師兄的啟示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：在你們的功過簿上，六萬年來你們所造的罪業，堆積起來都比你的人還要高。</a:t>
            </a: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是大清算年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：欠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命還命，欠債還債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。冤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親債主急著討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報，趁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業力未現前，趕快還清。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冤欠追討實例</a:t>
            </a:r>
            <a:r>
              <a:rPr lang="en-US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三災八難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橫行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9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冤欠不是瘟神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冤親債主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，是自己在累世中，被自己用各種方式的受害者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不要把他們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，當作是瘟神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冤親債主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，會向虧欠的人索討，讓他的人，生種種事情不如意，是理所當然的事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對冤欠不可隨便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但是虧欠的人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，為了要消冤解孽，心態只是有所求、想花錢消災，讓運勢變好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想將冤親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，打發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走，那就是錯誤心態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因為冤親債主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，感受不到你，真誠懺悔心意，就會更不願意和你和解，繼續干擾，讓你仍然諸事不順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05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誠心懺悔還冤欠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要還宿世業力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，修正自己的個性，減少造業。心存懺悔要抱持誠心，將自己所虧欠的業債，早日償還！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債主，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到你的誠意，和解意願會高，該還的冤業債，慢慢還清後，自己各方面運勢也會變好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3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不要再造新冤欠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人有什麼樣的意念、想法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，就會產生什麼樣的磁場，也就會吸引相同的人事物，聚在一起或相遇！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想想自己運勢不順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，是否是自己心念所致？還是自己，又造新的冤親債主，仍不自知呢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4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施並行，行功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立德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無畏施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立愿了愿，愿了冤解。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修無漏的功德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口茹素，持齋修行。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精進不懈，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冤親債主亦可沾光。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28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如何面對冤欠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、慈悲修行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度冤欠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觀看四面鬼叫聲                 陰聲慘慘令人酸                  菩提覺路不自創                   薩陀自性變污泥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4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474</TotalTime>
  <Words>716</Words>
  <Application>Microsoft Office PowerPoint</Application>
  <PresentationFormat>如螢幕大小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如何面對冤欠？ 悟見講</vt:lpstr>
      <vt:lpstr>如何面對冤欠？ 悟見講</vt:lpstr>
      <vt:lpstr>如何面對冤欠？ 悟見講</vt:lpstr>
      <vt:lpstr>如何面對冤欠？ 悟見講</vt:lpstr>
      <vt:lpstr>如何面對冤欠？ 悟見講</vt:lpstr>
      <vt:lpstr>如何面對冤欠？ 悟見講</vt:lpstr>
      <vt:lpstr>如何面對冤欠？ 悟見講</vt:lpstr>
      <vt:lpstr>如何面對冤欠？ 悟見講</vt:lpstr>
      <vt:lpstr>如何面對冤欠？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169</cp:revision>
  <dcterms:created xsi:type="dcterms:W3CDTF">2014-02-15T05:50:45Z</dcterms:created>
  <dcterms:modified xsi:type="dcterms:W3CDTF">2017-08-08T01:19:03Z</dcterms:modified>
</cp:coreProperties>
</file>