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7" r:id="rId2"/>
    <p:sldId id="332" r:id="rId3"/>
    <p:sldId id="342" r:id="rId4"/>
    <p:sldId id="341" r:id="rId5"/>
    <p:sldId id="340" r:id="rId6"/>
    <p:sldId id="339" r:id="rId7"/>
    <p:sldId id="338" r:id="rId8"/>
    <p:sldId id="337" r:id="rId9"/>
    <p:sldId id="336" r:id="rId10"/>
    <p:sldId id="335" r:id="rId11"/>
    <p:sldId id="334" r:id="rId12"/>
    <p:sldId id="333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40215FE-6F54-482C-8339-303F7B0455DF}"/>
    <pc:docChg chg="custSel addSld modSld">
      <pc:chgData name="老兄 悟見" userId="d3c841b5715e98f1" providerId="LiveId" clId="{240215FE-6F54-482C-8339-303F7B0455DF}" dt="2020-03-02T04:04:03.876" v="71" actId="207"/>
      <pc:docMkLst>
        <pc:docMk/>
      </pc:docMkLst>
      <pc:sldChg chg="modSp mod">
        <pc:chgData name="老兄 悟見" userId="d3c841b5715e98f1" providerId="LiveId" clId="{240215FE-6F54-482C-8339-303F7B0455DF}" dt="2020-03-02T04:04:03.876" v="71" actId="207"/>
        <pc:sldMkLst>
          <pc:docMk/>
          <pc:sldMk cId="1471008347" sldId="327"/>
        </pc:sldMkLst>
        <pc:spChg chg="mod">
          <ac:chgData name="老兄 悟見" userId="d3c841b5715e98f1" providerId="LiveId" clId="{240215FE-6F54-482C-8339-303F7B0455DF}" dt="2020-03-02T03:58:01.785" v="4" actId="20577"/>
          <ac:spMkLst>
            <pc:docMk/>
            <pc:sldMk cId="1471008347" sldId="327"/>
            <ac:spMk id="4" creationId="{00000000-0000-0000-0000-000000000000}"/>
          </ac:spMkLst>
        </pc:spChg>
        <pc:spChg chg="mod">
          <ac:chgData name="老兄 悟見" userId="d3c841b5715e98f1" providerId="LiveId" clId="{240215FE-6F54-482C-8339-303F7B0455DF}" dt="2020-03-02T04:04:03.876" v="71" actId="207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">
        <pc:chgData name="老兄 悟見" userId="d3c841b5715e98f1" providerId="LiveId" clId="{240215FE-6F54-482C-8339-303F7B0455DF}" dt="2020-03-02T03:59:08.912" v="22" actId="27636"/>
        <pc:sldMkLst>
          <pc:docMk/>
          <pc:sldMk cId="2628702578" sldId="332"/>
        </pc:sldMkLst>
        <pc:spChg chg="mod">
          <ac:chgData name="老兄 悟見" userId="d3c841b5715e98f1" providerId="LiveId" clId="{240215FE-6F54-482C-8339-303F7B0455DF}" dt="2020-03-02T03:59:08.912" v="22" actId="27636"/>
          <ac:spMkLst>
            <pc:docMk/>
            <pc:sldMk cId="2628702578" sldId="33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4:03:10.278" v="59" actId="27636"/>
        <pc:sldMkLst>
          <pc:docMk/>
          <pc:sldMk cId="1294489257" sldId="333"/>
        </pc:sldMkLst>
        <pc:spChg chg="mod">
          <ac:chgData name="老兄 悟見" userId="d3c841b5715e98f1" providerId="LiveId" clId="{240215FE-6F54-482C-8339-303F7B0455DF}" dt="2020-03-02T04:03:10.278" v="59" actId="27636"/>
          <ac:spMkLst>
            <pc:docMk/>
            <pc:sldMk cId="1294489257" sldId="333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4:03:04.670" v="57" actId="27636"/>
        <pc:sldMkLst>
          <pc:docMk/>
          <pc:sldMk cId="3247076815" sldId="334"/>
        </pc:sldMkLst>
        <pc:spChg chg="mod">
          <ac:chgData name="老兄 悟見" userId="d3c841b5715e98f1" providerId="LiveId" clId="{240215FE-6F54-482C-8339-303F7B0455DF}" dt="2020-03-02T04:03:04.670" v="57" actId="27636"/>
          <ac:spMkLst>
            <pc:docMk/>
            <pc:sldMk cId="3247076815" sldId="334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4:02:51.661" v="53" actId="27636"/>
        <pc:sldMkLst>
          <pc:docMk/>
          <pc:sldMk cId="1945583651" sldId="335"/>
        </pc:sldMkLst>
        <pc:spChg chg="mod">
          <ac:chgData name="老兄 悟見" userId="d3c841b5715e98f1" providerId="LiveId" clId="{240215FE-6F54-482C-8339-303F7B0455DF}" dt="2020-03-02T04:02:51.661" v="53" actId="27636"/>
          <ac:spMkLst>
            <pc:docMk/>
            <pc:sldMk cId="1945583651" sldId="33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4:02:37.596" v="49" actId="27636"/>
        <pc:sldMkLst>
          <pc:docMk/>
          <pc:sldMk cId="2332511747" sldId="336"/>
        </pc:sldMkLst>
        <pc:spChg chg="mod">
          <ac:chgData name="老兄 悟見" userId="d3c841b5715e98f1" providerId="LiveId" clId="{240215FE-6F54-482C-8339-303F7B0455DF}" dt="2020-03-02T04:02:37.596" v="49" actId="27636"/>
          <ac:spMkLst>
            <pc:docMk/>
            <pc:sldMk cId="2332511747" sldId="33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4:02:23.176" v="45" actId="27636"/>
        <pc:sldMkLst>
          <pc:docMk/>
          <pc:sldMk cId="1860075249" sldId="337"/>
        </pc:sldMkLst>
        <pc:spChg chg="mod">
          <ac:chgData name="老兄 悟見" userId="d3c841b5715e98f1" providerId="LiveId" clId="{240215FE-6F54-482C-8339-303F7B0455DF}" dt="2020-03-02T04:02:23.176" v="45" actId="27636"/>
          <ac:spMkLst>
            <pc:docMk/>
            <pc:sldMk cId="1860075249" sldId="33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4:02:06.305" v="41" actId="27636"/>
        <pc:sldMkLst>
          <pc:docMk/>
          <pc:sldMk cId="3730039386" sldId="338"/>
        </pc:sldMkLst>
        <pc:spChg chg="mod">
          <ac:chgData name="老兄 悟見" userId="d3c841b5715e98f1" providerId="LiveId" clId="{240215FE-6F54-482C-8339-303F7B0455DF}" dt="2020-03-02T04:02:06.305" v="41" actId="27636"/>
          <ac:spMkLst>
            <pc:docMk/>
            <pc:sldMk cId="3730039386" sldId="33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3:59:50.549" v="36" actId="27636"/>
        <pc:sldMkLst>
          <pc:docMk/>
          <pc:sldMk cId="2374700843" sldId="339"/>
        </pc:sldMkLst>
        <pc:spChg chg="mod">
          <ac:chgData name="老兄 悟見" userId="d3c841b5715e98f1" providerId="LiveId" clId="{240215FE-6F54-482C-8339-303F7B0455DF}" dt="2020-03-02T03:59:50.549" v="36" actId="27636"/>
          <ac:spMkLst>
            <pc:docMk/>
            <pc:sldMk cId="2374700843" sldId="33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3:59:45.408" v="34" actId="27636"/>
        <pc:sldMkLst>
          <pc:docMk/>
          <pc:sldMk cId="347811766" sldId="340"/>
        </pc:sldMkLst>
        <pc:spChg chg="mod">
          <ac:chgData name="老兄 悟見" userId="d3c841b5715e98f1" providerId="LiveId" clId="{240215FE-6F54-482C-8339-303F7B0455DF}" dt="2020-03-02T03:59:45.408" v="34" actId="27636"/>
          <ac:spMkLst>
            <pc:docMk/>
            <pc:sldMk cId="347811766" sldId="340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3:59:33.524" v="30" actId="27636"/>
        <pc:sldMkLst>
          <pc:docMk/>
          <pc:sldMk cId="1128966041" sldId="341"/>
        </pc:sldMkLst>
        <pc:spChg chg="mod">
          <ac:chgData name="老兄 悟見" userId="d3c841b5715e98f1" providerId="LiveId" clId="{240215FE-6F54-482C-8339-303F7B0455DF}" dt="2020-03-02T03:59:33.524" v="30" actId="27636"/>
          <ac:spMkLst>
            <pc:docMk/>
            <pc:sldMk cId="1128966041" sldId="341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3:59:21.331" v="26" actId="27636"/>
        <pc:sldMkLst>
          <pc:docMk/>
          <pc:sldMk cId="4223672268" sldId="342"/>
        </pc:sldMkLst>
        <pc:spChg chg="mod">
          <ac:chgData name="老兄 悟見" userId="d3c841b5715e98f1" providerId="LiveId" clId="{240215FE-6F54-482C-8339-303F7B0455DF}" dt="2020-03-02T03:59:21.331" v="26" actId="27636"/>
          <ac:spMkLst>
            <pc:docMk/>
            <pc:sldMk cId="4223672268" sldId="34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预防病毒先知因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皆因人心不修持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地球渐渐在毁坏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人类贪婪而引起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破坏山川和五岳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触怒神祈灭人迹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十，吃素才能防病毒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身中剧毒无药医惟独吃素可避免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免去毒素与毒菌平安昌泰体健康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口里放生慈爱怀，断除罪根仁心栽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双手牵引众苍生，离苦得乐法船开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双脚行持圣道路，前程万里放光采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心心向向皆是道，种善福田远劫灾。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558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十一，病毒目前有解药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世界各地消灾忙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药丹救世解重创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来回奔波遭受阻碍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注：只要功德回相，业力就不阻档。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707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十二，六月底解除病毒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三月四月看天意众生前程勤修己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方能化开此危机若不真诚来斋乞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平心养气病不侵害各自秉持诚心矣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注：因润四月，转化阳历约在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2020/06/20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左右武汉病毒解除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4489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二，戒杀修善防病毒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修善之者留几分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需更加功内德齐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劝人戒杀为主题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870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三，业力在扩散病毒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世界各地消灾忙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药丹救世解重创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来回奔波遭受阻碍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业障不满又傲张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不让佛仙救原郎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367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四，功德回向堵病毒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只好与他谈判讲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善功补充且回向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顺利解救世贤良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撑控疫情不扩张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须靠世人齐力帮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896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五，做好预防堵病毒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公德之心当提倡倡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居家隔离守规章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咳嗽喷嚏礼崇尚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衣袖纸巾细菌挡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门环手把消毒常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克除病菌之温床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运动健身抗体强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病毒不侵保安康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81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六，道场如何预防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若要开班更注意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卫生观念工备齐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规定感染风寒者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勿入佛门引病起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若是聚会勿面人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依然研经启愚迷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470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七，佛堂诵经功德回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徒儿最坏乃时机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积极修办铮贤奇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为师浅言来指示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望诸爱徒存法喜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家庭公共之佛堂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方便之余诵经祈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保尔平安亦无殃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劝人戒杀为主题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0039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八，消冤解罪避灾殃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消冤解罪避灾殃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耳提面命心声扬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期盼贤徒能明详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007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九，同心同德化化灾区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承担责任贤者辈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同心同德化灾区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新闻媒体看而已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参考应用最得体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25117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2698</TotalTime>
  <Words>957</Words>
  <Application>Microsoft Office PowerPoint</Application>
  <PresentationFormat>如螢幕大小 (16:9)</PresentationFormat>
  <Paragraphs>33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2020-03-02T04:04:10Z</dcterms:modified>
  <cp:contentStatus/>
</cp:coreProperties>
</file>