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2" r:id="rId2"/>
    <p:sldId id="340" r:id="rId3"/>
    <p:sldId id="337" r:id="rId4"/>
    <p:sldId id="336" r:id="rId5"/>
    <p:sldId id="299" r:id="rId6"/>
    <p:sldId id="341" r:id="rId7"/>
    <p:sldId id="33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如何躲災劫事故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現在災劫那麼多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為師把你們的冤親債主擔了三年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，你不做，為師就放，放給你的冤親債主去討你們，命運在你的手中，懂不懂？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為師真的很擔心你們，現在災劫又那麼多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，你們又不好好修，為師看了很心疼，為師很怕，很怕徒兒遭劫數，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52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如何躲災劫事故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33936"/>
            <a:ext cx="8280920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二、災禍無常要小心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為師希望，未來你們都沒有事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，你們出門在外，一定要注意自己的安危，開車、走路，不管你在家裡，你往上走，也要看一下，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不管是爬樓梯，還是怎麼樣，還是走馬路，你一定要看一下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，不要匆匆忙忙，知道嗎？才不會惹來災禍，你們的平安就是為師的平安，你的不安，為師也心不安，懂嗎？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75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如何躲災劫事故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三、道真冤孽急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因為人心不古，惡氣沖天，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所以空氣當中、包括你手中的細菌、包括你的飲食當中，它就會讓你這麼一抓，你就致命，因為你這麼一抓，這一隻手就沒了，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所以跟以往不一樣，不是說我草藥拿來塗一塗，好了，沒有喔！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現在草藥一塗，等一下你就送醫院了，知道嗎？為師跟你說，你手若在癢，你就去救眾生！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04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如何躲災劫事故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四、為親人求老母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你們有道親、親人歸空，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你們就急著去看，都沒有第一先來求老母、拜老母，求諸佛菩薩去接引，懂不懂？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你說一個普通的無功、無德的人，你不用燒大把香嗎？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你看你們都疏忽掉了，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2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如何躲災劫事故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五、現在災刼很可怕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未來路很難走，坎坎坷坷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，再來現在已經沒有退路了，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所以為師常常說，諸佛菩薩也常常說，以後災劫來，沒有人會收屍體，他也找不到屍體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，你們也看到了，找不到的，不要你們人去埋，劫數就已經幫他埋好了，可怕喔！很可怕！</a:t>
            </a:r>
          </a:p>
        </p:txBody>
      </p:sp>
    </p:spTree>
    <p:extLst>
      <p:ext uri="{BB962C8B-B14F-4D97-AF65-F5344CB8AC3E}">
        <p14:creationId xmlns:p14="http://schemas.microsoft.com/office/powerpoint/2010/main" val="265001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如何躲災劫事故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六、不吃素難躲災刼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為師要你們沒有吃素的人要學吃素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，為師跟你們說：在這一年度，細菌會很多，如果你沒有真正好的抵抗力的話，你會死在這一場的浩劫當中，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這個劫數還沒有完，它才剛剛的起伏而已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，所以你們要好好保重啊！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709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1" y="106527"/>
            <a:ext cx="576065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如何躲災劫事故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七、無業身輕回理天</a:t>
            </a: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為師希望徒兒們，一定要去做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，在這末後的時刻，你一定要了自己的願，消自己的債，一定要清清白白，然後無債一身輕地回到無極理天見老母，為師才會安心。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趕緊有人，你們就請他來求道，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可是你要跟他講得很清楚，一定要叫他吃素，功德費要自己付，然後要有一顆虔誠的心，知道嗎？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331548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2995</TotalTime>
  <Words>711</Words>
  <Application>Microsoft Office PowerPoint</Application>
  <PresentationFormat>如螢幕大小 (16:9)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如何躲災劫事故 悟見講</vt:lpstr>
      <vt:lpstr>如何躲災劫事故 悟見講</vt:lpstr>
      <vt:lpstr>如何躲災劫事故 悟見講</vt:lpstr>
      <vt:lpstr>如何躲災劫事故 悟見講</vt:lpstr>
      <vt:lpstr>如何躲災劫事故 悟見講</vt:lpstr>
      <vt:lpstr>如何躲災劫事故 悟見講</vt:lpstr>
      <vt:lpstr>如何躲災劫事故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2021-04-06T12:57:27Z</dcterms:modified>
  <cp:contentStatus/>
</cp:coreProperties>
</file>