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0" r:id="rId2"/>
    <p:sldId id="301" r:id="rId3"/>
    <p:sldId id="305" r:id="rId4"/>
    <p:sldId id="304" r:id="rId5"/>
    <p:sldId id="303" r:id="rId6"/>
    <p:sldId id="302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51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9736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618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7153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666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如何躱過罡風劫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一、盡留素食持齋人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科學理論將對證   不信你們察分明     日後世界將更新    盡留素食持齋人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一切五葷之食物   齊齊掃盡根不生   非是為兄哄騙你   科學長篇有證明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如何躱過罡風劫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二、身若污穢齊掃完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殺生害命空妄想   不信請看一日現    任你身鐵口能辯    身若污穢齊掃完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若無應驗吾失信   願受皇母降職權   天地變遷吾明然   關某雖是武身漢   也曾為眾淚不乾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2512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如何躱過罡風劫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三、素食消災難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上天皇母慈訓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㈠素食解冤孽 素食免果報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㈡素食除宿恨 素食消災難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㈢素食離作業 素食除宿恨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㈣素食通佛境 素食獲神祐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871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如何躱過罡風劫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四、四九之日天地暗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四九之日天地暗   無日無月受風寒   謹守誠虔意勿動   一心等待光明顯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光明一現立活動   展開救護勿遲延   收屍埋屍了責任   清水度日苦熬煎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4043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如何躱過罡風劫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五、雲城躲災過大難 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吃得此苦人上人   再助祖師大收圓   雲城躲災過大難   遍野橫屍師心傷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誠心修煉了生死   準能躲過此難關   清心寡慾摒污濁   肉食之人望持齋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425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如何躱過罡風劫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六、衆生在劫難逃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現在人心不古，世道險惡，作惡多端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 凝結成一股惡氣沖天，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災難重重，氣數所定，仙佛都束手無策。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058574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2940</TotalTime>
  <Words>357</Words>
  <Application>Microsoft Office PowerPoint</Application>
  <PresentationFormat>如螢幕大小 (16:9)</PresentationFormat>
  <Paragraphs>37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如何躱過罡風劫 悟見講</vt:lpstr>
      <vt:lpstr>如何躱過罡風劫 悟見講</vt:lpstr>
      <vt:lpstr>如何躱過罡風劫 悟見講</vt:lpstr>
      <vt:lpstr>如何躱過罡風劫 悟見講</vt:lpstr>
      <vt:lpstr>如何躱過罡風劫 悟見講</vt:lpstr>
      <vt:lpstr>如何躱過罡風劫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680</cp:revision>
  <dcterms:created xsi:type="dcterms:W3CDTF">2014-02-15T05:50:45Z</dcterms:created>
  <dcterms:modified xsi:type="dcterms:W3CDTF">2021-02-09T00:10:49Z</dcterms:modified>
  <cp:contentStatus/>
</cp:coreProperties>
</file>