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40" r:id="rId3"/>
    <p:sldId id="339" r:id="rId4"/>
    <p:sldId id="337" r:id="rId5"/>
    <p:sldId id="33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80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如何將災劫化小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一、如何將災劫化小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現在世界各地災劫頻傳，氣候極端異常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，該冷的地方變熱，該熱的地方變冷，你們有仁慈愛心及上天仙佛垂憐，才能將災劫化小。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發慈悲心，會召感好的磁場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，這一方的人有慈悲心，這地方就平安。在天上天天過新年，天上風和日麗，沒有天災人禍，處處很祥和。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如何將災劫化小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二、眾生悔改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劫化小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偏偏世人不信因果，不信鬼神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，惡業偏造，當然必受上天之嚴懲。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世人若再不知努力行善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，以挽人心之腐敗，在不可知的未來，將有更多想不到的疾病、災厄降臨，屆時，人間將成一片煉獄矣！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如何將災劫化小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三、修道可化除災劫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浩劫頻降娑婆世界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，這是血淋淋的事實，無庸置疑。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仙佛前賢，唯恐眾生遭劫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，所以強調天時緊急，如果再不修道，性命難保矣！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世界末日現危機　 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全求倒懸萬民淒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欲尋桃源何處有 　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惟修天道是歸宿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如何將災劫化小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四、吃素戒殺化災劫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這個是天降的災劫，也是人造的禍因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。那我們要怎樣去避除這樣的災劫呢？為什麼現在災劫會那麼多？都是由殺生而來，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因此多懷慈悲心，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同樣是飲食，你吃青菜蔬果，也一樣可以活命，所以不要執著口福之欲，多懷慈悲心。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如何將災劫化小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五、此時修辦功德大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三期末劫年，道劫並降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，若能把握此行功立德的機會，則較過去青陽、紅陽時期的修行立功，要勝過幾倍，所以說這是立愿了愿的良辰佳期。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於此時上天慈憫世人，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只要世人肯行外功一分，上天便給他感應三分；世人肯盡心涵養內德三分，上天即給他感應十分。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你能在大劫大難中，修行立功一分，上天特開鴻恩，加你靈光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。這樣便宜的⋯⋯無價寶，難得難逢啊！亙古以來，未聞有此了業、了愿的好機會。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3007</TotalTime>
  <Words>519</Words>
  <Application>Microsoft Office PowerPoint</Application>
  <PresentationFormat>如螢幕大小 (16:9)</PresentationFormat>
  <Paragraphs>28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如何將災劫化小 悟見講</vt:lpstr>
      <vt:lpstr>如何將災劫化小 悟見講</vt:lpstr>
      <vt:lpstr>如何將災劫化小 悟見講</vt:lpstr>
      <vt:lpstr>如何將災劫化小 悟見講</vt:lpstr>
      <vt:lpstr>如何將災劫化小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2021-07-24T06:49:42Z</dcterms:modified>
  <cp:contentStatus/>
</cp:coreProperties>
</file>