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4" r:id="rId2"/>
    <p:sldId id="339" r:id="rId3"/>
    <p:sldId id="338" r:id="rId4"/>
    <p:sldId id="345" r:id="rId5"/>
    <p:sldId id="344" r:id="rId6"/>
    <p:sldId id="343" r:id="rId7"/>
    <p:sldId id="342" r:id="rId8"/>
    <p:sldId id="341" r:id="rId9"/>
    <p:sldId id="340" r:id="rId10"/>
    <p:sldId id="335" r:id="rId11"/>
    <p:sldId id="337" r:id="rId12"/>
    <p:sldId id="336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一、誦經迴向消瘟疫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年初以来，新冠肺炎，传染全世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，生民涂炭，哀鸿遍野，实不忍心，望我道亲，发挥人溺己溺的大爱，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共同于每天早晚献香完，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各诵弥勒真经三遍，并做功德回向，祈求上天老母，消灾解厄，瘟疫早离人间。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6429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7422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3167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求天有用的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方便之余诵经祈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保尔平安亦无殃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/>
            </a:b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738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弥勒救苦真经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佛说弥勒救苦经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弥勒下世不非轻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领宝齐鲁灵山地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拈花印证考三乘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落在中原三星地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大证四川王桃心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天真收圆挂圣号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等待时至点神兵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云雷震开戊己土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天下神鬼不安宁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亲在仁天中华母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九莲圣教归上乘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108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天花老母垂玉线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收圆显化在古东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南北两极连宗绪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混元古册在中央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老母降下通天窍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无影山前对合同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婴儿要想归家去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持念当来弥勒经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用心持念佛来救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朵朵金莲去超生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识得西来白阳子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乡儿点铁化成金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06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每日志心常持念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三灾八难不来侵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要想成佛勤礼拜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常持聪明智慧心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休听邪人胡说话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牢栓意马念无生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老母降下真言咒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用心持念有神通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满天星斗都下世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五方列仙下天宫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各方城隍来对号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报事灵童察的清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953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三官大帝慈悲注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赦罪三曹救众生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救苦天尊来救世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亲点文部揭諦神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八大金刚来护法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四位菩萨救众生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紧领三十六员将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五百灵官紧随跟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扶助弥勒成大道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保佑乡儿得安宁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北方真武为将帅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青脸红发显神通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658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扯起皂旗遮日月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头顶森罗七宝星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威镇北方为帅首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肃清诸恶挂甲兵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搭救原人乡儿女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火光落地化为尘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四海龙王来助道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各驾祥云去腾空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十方天兵护佛驾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保佑弥勒去成功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红阳了道归家去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转到三阳弥勒尊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4533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无皇敕令寄下生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收伏南阎归正宗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来往造下真言咒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传下当来大藏经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婴儿姹女常持念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邪神不敢来近身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持念一遍神通大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持念两遍得超生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持念三遍神鬼怕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魍魉邪魔化为尘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修持劫内寻路径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念起真言归佛令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南无天元太保阿弥陀佛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十叩首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724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如何唸經消瘟疫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回向文</a:t>
            </a: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余蕴（信士）○○○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愿将以上念经功德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恭请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弥勒祖师慈悲作主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回向给新冠肺炎疫情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受害众生 叩求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老母慈悯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诸天仙佛护庇 将此疫情消除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不再扩散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保佑所有苍生 安全活命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是所至祷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叩求</a:t>
            </a: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老母大慈大悲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一千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44260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2873</TotalTime>
  <Words>845</Words>
  <Application>Microsoft Office PowerPoint</Application>
  <PresentationFormat>如螢幕大小 (16:9)</PresentationFormat>
  <Paragraphs>49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如何唸經消瘟疫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644</cp:revision>
  <dcterms:created xsi:type="dcterms:W3CDTF">2014-02-15T05:50:45Z</dcterms:created>
  <dcterms:modified xsi:type="dcterms:W3CDTF">2021-06-30T03:14:09Z</dcterms:modified>
  <cp:contentStatus/>
</cp:coreProperties>
</file>