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32" r:id="rId2"/>
    <p:sldId id="343" r:id="rId3"/>
    <p:sldId id="342" r:id="rId4"/>
    <p:sldId id="338" r:id="rId5"/>
    <p:sldId id="335" r:id="rId6"/>
    <p:sldId id="327" r:id="rId7"/>
    <p:sldId id="337" r:id="rId8"/>
    <p:sldId id="341" r:id="rId9"/>
    <p:sldId id="340" r:id="rId10"/>
    <p:sldId id="339" r:id="rId11"/>
    <p:sldId id="331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32BD6E-3BCE-4D26-A71F-190943E839EB}" v="50" dt="2020-02-27T07:40:01.6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5" d="100"/>
          <a:sy n="65" d="100"/>
        </p:scale>
        <p:origin x="869" y="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40215FE-6F54-482C-8339-303F7B0455DF}"/>
    <pc:docChg chg="custSel addSld delSld modSld sldOrd">
      <pc:chgData name="老兄 悟見" userId="d3c841b5715e98f1" providerId="LiveId" clId="{240215FE-6F54-482C-8339-303F7B0455DF}" dt="2020-02-27T07:40:15.125" v="274" actId="47"/>
      <pc:docMkLst>
        <pc:docMk/>
      </pc:docMkLst>
      <pc:sldChg chg="modSp mod ord">
        <pc:chgData name="老兄 悟見" userId="d3c841b5715e98f1" providerId="LiveId" clId="{240215FE-6F54-482C-8339-303F7B0455DF}" dt="2020-02-27T07:35:22.848" v="226" actId="207"/>
        <pc:sldMkLst>
          <pc:docMk/>
          <pc:sldMk cId="1471008347" sldId="327"/>
        </pc:sldMkLst>
        <pc:spChg chg="mod">
          <ac:chgData name="老兄 悟見" userId="d3c841b5715e98f1" providerId="LiveId" clId="{240215FE-6F54-482C-8339-303F7B0455DF}" dt="2020-02-27T07:35:22.848" v="226" actId="207"/>
          <ac:spMkLst>
            <pc:docMk/>
            <pc:sldMk cId="1471008347" sldId="327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240215FE-6F54-482C-8339-303F7B0455DF}" dt="2020-02-27T07:24:50.600" v="48" actId="207"/>
        <pc:sldMkLst>
          <pc:docMk/>
          <pc:sldMk cId="2353162457" sldId="332"/>
        </pc:sldMkLst>
        <pc:spChg chg="mod">
          <ac:chgData name="老兄 悟見" userId="d3c841b5715e98f1" providerId="LiveId" clId="{240215FE-6F54-482C-8339-303F7B0455DF}" dt="2020-02-27T07:24:50.600" v="48" actId="207"/>
          <ac:spMkLst>
            <pc:docMk/>
            <pc:sldMk cId="2353162457" sldId="332"/>
            <ac:spMk id="5" creationId="{00000000-0000-0000-0000-000000000000}"/>
          </ac:spMkLst>
        </pc:spChg>
      </pc:sldChg>
      <pc:sldChg chg="add del">
        <pc:chgData name="老兄 悟見" userId="d3c841b5715e98f1" providerId="LiveId" clId="{240215FE-6F54-482C-8339-303F7B0455DF}" dt="2020-02-27T07:40:15.125" v="274" actId="47"/>
        <pc:sldMkLst>
          <pc:docMk/>
          <pc:sldMk cId="461891124" sldId="333"/>
        </pc:sldMkLst>
      </pc:sldChg>
      <pc:sldChg chg="add del">
        <pc:chgData name="老兄 悟見" userId="d3c841b5715e98f1" providerId="LiveId" clId="{240215FE-6F54-482C-8339-303F7B0455DF}" dt="2020-02-27T07:40:15.125" v="274" actId="47"/>
        <pc:sldMkLst>
          <pc:docMk/>
          <pc:sldMk cId="2376458045" sldId="334"/>
        </pc:sldMkLst>
      </pc:sldChg>
      <pc:sldChg chg="modSp add mod ord">
        <pc:chgData name="老兄 悟見" userId="d3c841b5715e98f1" providerId="LiveId" clId="{240215FE-6F54-482C-8339-303F7B0455DF}" dt="2020-02-27T07:31:22.905" v="119"/>
        <pc:sldMkLst>
          <pc:docMk/>
          <pc:sldMk cId="1102955956" sldId="335"/>
        </pc:sldMkLst>
        <pc:spChg chg="mod">
          <ac:chgData name="老兄 悟見" userId="d3c841b5715e98f1" providerId="LiveId" clId="{240215FE-6F54-482C-8339-303F7B0455DF}" dt="2020-02-27T07:31:22.905" v="119"/>
          <ac:spMkLst>
            <pc:docMk/>
            <pc:sldMk cId="1102955956" sldId="335"/>
            <ac:spMk id="5" creationId="{00000000-0000-0000-0000-000000000000}"/>
          </ac:spMkLst>
        </pc:spChg>
      </pc:sldChg>
      <pc:sldChg chg="add del ord">
        <pc:chgData name="老兄 悟見" userId="d3c841b5715e98f1" providerId="LiveId" clId="{240215FE-6F54-482C-8339-303F7B0455DF}" dt="2020-02-27T07:40:15.125" v="274" actId="47"/>
        <pc:sldMkLst>
          <pc:docMk/>
          <pc:sldMk cId="277989116" sldId="336"/>
        </pc:sldMkLst>
      </pc:sldChg>
      <pc:sldChg chg="modSp add mod ord">
        <pc:chgData name="老兄 悟見" userId="d3c841b5715e98f1" providerId="LiveId" clId="{240215FE-6F54-482C-8339-303F7B0455DF}" dt="2020-02-27T07:36:56.720" v="240" actId="20577"/>
        <pc:sldMkLst>
          <pc:docMk/>
          <pc:sldMk cId="165384498" sldId="337"/>
        </pc:sldMkLst>
        <pc:spChg chg="mod">
          <ac:chgData name="老兄 悟見" userId="d3c841b5715e98f1" providerId="LiveId" clId="{240215FE-6F54-482C-8339-303F7B0455DF}" dt="2020-02-27T07:36:56.720" v="240" actId="20577"/>
          <ac:spMkLst>
            <pc:docMk/>
            <pc:sldMk cId="165384498" sldId="337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2-27T07:29:34.317" v="96" actId="20577"/>
        <pc:sldMkLst>
          <pc:docMk/>
          <pc:sldMk cId="106701037" sldId="338"/>
        </pc:sldMkLst>
        <pc:spChg chg="mod">
          <ac:chgData name="老兄 悟見" userId="d3c841b5715e98f1" providerId="LiveId" clId="{240215FE-6F54-482C-8339-303F7B0455DF}" dt="2020-02-27T07:29:34.317" v="96" actId="20577"/>
          <ac:spMkLst>
            <pc:docMk/>
            <pc:sldMk cId="106701037" sldId="338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2-27T07:40:08.779" v="273"/>
        <pc:sldMkLst>
          <pc:docMk/>
          <pc:sldMk cId="2668861398" sldId="339"/>
        </pc:sldMkLst>
        <pc:spChg chg="mod">
          <ac:chgData name="老兄 悟見" userId="d3c841b5715e98f1" providerId="LiveId" clId="{240215FE-6F54-482C-8339-303F7B0455DF}" dt="2020-02-27T07:40:03.931" v="271" actId="6549"/>
          <ac:spMkLst>
            <pc:docMk/>
            <pc:sldMk cId="2668861398" sldId="339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2-27T07:38:28.751" v="256" actId="207"/>
        <pc:sldMkLst>
          <pc:docMk/>
          <pc:sldMk cId="3797590261" sldId="340"/>
        </pc:sldMkLst>
        <pc:spChg chg="mod">
          <ac:chgData name="老兄 悟見" userId="d3c841b5715e98f1" providerId="LiveId" clId="{240215FE-6F54-482C-8339-303F7B0455DF}" dt="2020-02-27T07:38:28.751" v="256" actId="207"/>
          <ac:spMkLst>
            <pc:docMk/>
            <pc:sldMk cId="3797590261" sldId="340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2-27T07:37:44.485" v="245" actId="6549"/>
        <pc:sldMkLst>
          <pc:docMk/>
          <pc:sldMk cId="746415420" sldId="341"/>
        </pc:sldMkLst>
        <pc:spChg chg="mod">
          <ac:chgData name="老兄 悟見" userId="d3c841b5715e98f1" providerId="LiveId" clId="{240215FE-6F54-482C-8339-303F7B0455DF}" dt="2020-02-27T07:37:44.485" v="245" actId="6549"/>
          <ac:spMkLst>
            <pc:docMk/>
            <pc:sldMk cId="746415420" sldId="341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2-27T07:26:22.929" v="53" actId="207"/>
        <pc:sldMkLst>
          <pc:docMk/>
          <pc:sldMk cId="1612880533" sldId="342"/>
        </pc:sldMkLst>
        <pc:spChg chg="mod">
          <ac:chgData name="老兄 悟見" userId="d3c841b5715e98f1" providerId="LiveId" clId="{240215FE-6F54-482C-8339-303F7B0455DF}" dt="2020-02-27T07:26:22.929" v="53" actId="207"/>
          <ac:spMkLst>
            <pc:docMk/>
            <pc:sldMk cId="1612880533" sldId="342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2-27T07:25:29.158" v="51" actId="207"/>
        <pc:sldMkLst>
          <pc:docMk/>
          <pc:sldMk cId="1088566141" sldId="343"/>
        </pc:sldMkLst>
        <pc:spChg chg="mod">
          <ac:chgData name="老兄 悟見" userId="d3c841b5715e98f1" providerId="LiveId" clId="{240215FE-6F54-482C-8339-303F7B0455DF}" dt="2020-02-27T07:25:29.158" v="51" actId="207"/>
          <ac:spMkLst>
            <pc:docMk/>
            <pc:sldMk cId="1088566141" sldId="343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天道宝典救众生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一、救灵性的灾难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灾难那么多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，诸天仙佛都在救灾。救什么样的灾难？救灵性的灾难。 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灵性没办法从六道轮回中了脱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，不就是最大的灾难吗？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3162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天道宝典救众生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七、修天道免除灾劫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浩劫频降娑婆世界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，这是血淋淋的事实，无庸置疑。 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仙佛前贤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唯恐众生遭劫，所以强调天时紧急，如果再不修道，性命难保矣！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为何浩劫会频降呢？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因为逆天者亡，众生违逆天理良心，而造下无边罪业，逐渐形成共业，这股业力带来浩劫，此乃天理，自作自受，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故浩劫乃是人心所招致，非是老天有意降下。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8861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天道宝典救众生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二、救灵性功德无量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「救人一命，胜造七级浮屠。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」救他人一命，胜过为寺院造一个七层高的宝塔。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救人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身命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肉体命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救人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性命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自性佛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8566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天道宝典救众生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三、救灵性要来求道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渡人求道，就是救他的灵性，同登彼岸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，免受六道轮回之苦，是百千万亿阿僧祇劫，无量功德，乃至他人之九玄七祖；同沾求道之光。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2880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天道宝典救众生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四、吃素能防瘟疫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平安无恙化灾厄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身心安泰永美好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今后年年皆有劫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大灾小难时呈现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细菌疾病缠不停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污染河道与水源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空气传播乃媒介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加上人畜互传染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并发症状又一桩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时好时坏难避免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兽类异体毒菌染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苦痛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非常毒非凡</a:t>
            </a:r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701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天道宝典救众生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药石罔效难医疗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人类一染难救援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死伤无数难康复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疫情倍增发病难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呕吐腹泻又脱水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持续发烧日拖延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病入膏肓难得救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七人之中一死难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呻吟痛苦又哀嚎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哭天喊地又泪涟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隔离病患免感染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众人远离避一边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2955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天道宝典救众生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此番情景即呈现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大街小巷苦连天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有者身痒抓不停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愈抓愈痒苦难言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唯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独吃素可避免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平安昌泰体健康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天道宝典救众生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五、杀生会带来灾劫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咱们来讲讲医学根据的，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当一个动物被宰杀的时候，它起了恐惧之心，就释放毒素并凝结在它的血液里，散发在表皮里，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你把它杀了吃进去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，那请问那些毒素是留在谁身上？所以为何现在疾病那么多？都是由滥杀而来啊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384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天道宝典救众生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为什么现在灾劫会那么多？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都是由杀生而来，因此多怀慈悲心，同样是饮食，你吃青菜蔬果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也一样可以活命，所以不要执着口福之欲，多怀慈悲心。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6415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天道宝典救众生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六、种善福田远劫灾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口里放生慈爱怀，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断除孽根仁心栽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双手牵引众苍生，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离苦得乐法船开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双脚行持圣道路，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前程万里放光采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心心所向皆是道，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种善福田远劫灾。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759026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2694</TotalTime>
  <Words>884</Words>
  <Application>Microsoft Office PowerPoint</Application>
  <PresentationFormat>如螢幕大小 (16:9)</PresentationFormat>
  <Paragraphs>56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標楷體</vt:lpstr>
      <vt:lpstr>Arial</vt:lpstr>
      <vt:lpstr>Calibri</vt:lpstr>
      <vt:lpstr>Franklin Gothic Book</vt:lpstr>
      <vt:lpstr>Wingdings 2</vt:lpstr>
      <vt:lpstr>科技</vt:lpstr>
      <vt:lpstr>天道宝典救众生 悟見講</vt:lpstr>
      <vt:lpstr>天道宝典救众生 悟見講</vt:lpstr>
      <vt:lpstr>天道宝典救众生 悟見講</vt:lpstr>
      <vt:lpstr>天道宝典救众生 悟見講</vt:lpstr>
      <vt:lpstr>天道宝典救众生 悟見講</vt:lpstr>
      <vt:lpstr>天道宝典救众生 悟見講</vt:lpstr>
      <vt:lpstr>天道宝典救众生 悟見講</vt:lpstr>
      <vt:lpstr>天道宝典救众生 悟見講</vt:lpstr>
      <vt:lpstr>天道宝典救众生 悟見講</vt:lpstr>
      <vt:lpstr>天道宝典救众生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604</cp:revision>
  <dcterms:created xsi:type="dcterms:W3CDTF">2014-02-15T05:50:45Z</dcterms:created>
  <dcterms:modified xsi:type="dcterms:W3CDTF">2020-02-27T07:40:17Z</dcterms:modified>
  <cp:contentStatus/>
</cp:coreProperties>
</file>