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天災後的省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：此篇是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年濟公老師批的，當時正是南台灣地震過後。</a:t>
            </a:r>
          </a:p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、瓊樓玉宇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變廢墟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艱苦歲月羊年過 無奈延續到猴年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泥土無根傾瀉多 瓊樓玉宇變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廢墟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念一起惹災禍 長年累月積過錯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過份開拓無節制 自作自受怪誰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天災後的省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、流離失所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驚惶現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流離失所驚惶現 馬革裹屍到處是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陰陽失衡災禍至 無名惡疾多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來毒霧降人間 夏來瀉洩要緊慎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秋來食物多污染 冬來秋缺難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收藏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784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天災後的省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、東西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交戰難避免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東西交戰難避免 中亞兄弟互撕殺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種來悪因今浮現 油盡錢財已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枯竭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臺樓閣是虛花 無人問津難變化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空城處處無人煙 錢財盡失兩皆空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51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天災後的省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、撕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殺同胞國民多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伊人面紗到處現 撕殺同胞國民多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蘭花遍地多變化 各國皆是難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野火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到處燒不盡 春風到來又重生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小孩婦女皆為敵 殺戮戰場艮方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7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天災後的省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、生靈塗炭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不堪見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山崩土洩在艮方 慘不忍睹驚惶惶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高山積雪瀉千里 生靈塗炭不堪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陰陽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失調勝往年 天旋地轉處處見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難得安樂八方現 苦海浮沉不堪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204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天災後的省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、因果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果因去不了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因果果因去不了 今日種來明日現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煩惱皆由自己建 循環不息又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浮現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善為惡在一念 一念之錯三毒見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平淡一生是安樂 名利爭鬥煩惱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76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天災後的省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、出門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遠行意外多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猴虎蛇豬要注意 出門遠行意外多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車船飛鳥不安妥 樂極生悲嘆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奈何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六十甲子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圑圑轉 炮竹一聲迎新歲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福無重至今未至 禍不單行繼續行</a:t>
            </a:r>
          </a:p>
          <a:p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65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天災後的省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、富貴榮華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本是空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龍虎猴雞來相鬥 兩敗俱傷損人民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富貴榮華本是空 人財兩失無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人性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來壇是天意 心有靈犀自知曉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再來一杯我醉了 雲間飄忽再重現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63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225</Words>
  <Application>Microsoft Office PowerPoint</Application>
  <PresentationFormat>如螢幕大小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天災後的省思 悟見講</vt:lpstr>
      <vt:lpstr>天災後的省思 悟見講</vt:lpstr>
      <vt:lpstr>天災後的省思 悟見講</vt:lpstr>
      <vt:lpstr>天災後的省思 悟見講</vt:lpstr>
      <vt:lpstr>天災後的省思 悟見講</vt:lpstr>
      <vt:lpstr>天災後的省思 悟見講</vt:lpstr>
      <vt:lpstr>天災後的省思 悟見講</vt:lpstr>
      <vt:lpstr>天災後的省思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259</cp:revision>
  <dcterms:created xsi:type="dcterms:W3CDTF">2014-02-15T05:50:45Z</dcterms:created>
  <dcterms:modified xsi:type="dcterms:W3CDTF">2018-02-14T11:57:18Z</dcterms:modified>
  <cp:contentStatus/>
</cp:coreProperties>
</file>