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天時緊急難保命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一、天時緊急難保命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浩劫頻降娑婆世界，這是血淋淋的事實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，無庸置疑。仙佛前賢，唯恐眾生遭劫，所以強調天時緊急，如果再不修道，性命難保矣！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徒兒若沒有足夠的功德，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即便為師神通再廣大，也難和你們的冤親債主說情啊！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天時緊急難保命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207" y="155562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二、消冤解孽避災殃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  消冤解孽避災殃      正知正見心善良      止於至善且流長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善氣格天佛助幫      消災解厄保無恙      平心養氣病不侵      各自秉持誠心矣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天時緊急難保命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三、疫情爆發整全球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    人類大意遭病纏       各界緊張把命喪      無法安定苦不安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   不修口德圖口慾      招來瘟疫苦無邊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仙佛也有組成救難隊，隨時待命，伺機而動。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天時緊急難保命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四、現在是三期末劫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百病齊發，五魔亂世，修道人或一般凡夫俗子，有冤討冤，有債討債。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老師要抵也抵不過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天時緊急難保命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五、眾生遭劫被清算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，在眼前有大災難，迫降而來，許多眾生，都要受此災難而被清算，為惡作孽的人，都要應罪而被淘汰掉。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2948</TotalTime>
  <Words>327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天時緊急難保命 悟見講</vt:lpstr>
      <vt:lpstr>天時緊急難保命 悟見講</vt:lpstr>
      <vt:lpstr>天時緊急難保命 悟見講</vt:lpstr>
      <vt:lpstr>天時緊急難保命 悟見講</vt:lpstr>
      <vt:lpstr>天時緊急難保命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674</cp:revision>
  <dcterms:created xsi:type="dcterms:W3CDTF">2014-02-15T05:50:45Z</dcterms:created>
  <dcterms:modified xsi:type="dcterms:W3CDTF">2021-05-29T03:17:49Z</dcterms:modified>
  <cp:contentStatus/>
</cp:coreProperties>
</file>