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58" r:id="rId3"/>
    <p:sldId id="259" r:id="rId4"/>
    <p:sldId id="268" r:id="rId5"/>
    <p:sldId id="267" r:id="rId6"/>
    <p:sldId id="265" r:id="rId7"/>
    <p:sldId id="264" r:id="rId8"/>
    <p:sldId id="263" r:id="rId9"/>
    <p:sldId id="262" r:id="rId10"/>
    <p:sldId id="261" r:id="rId11"/>
    <p:sldId id="272" r:id="rId12"/>
    <p:sldId id="271" r:id="rId13"/>
    <p:sldId id="270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災劫緩降的見證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1999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年災劫緩降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濟公活佛慈訓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西元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1998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印尼批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1999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訓中訓，其中一句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十人九死難避奔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又在另一佛堂開壇時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徒兒徒兒聽師告                        未來之事不懼焉                     立大志向鵬程里                     化這人間為佛園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突破九八亦九九                       突破難關一路前               該修得修辦末後                      行有餘力助師肩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36793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災劫緩降的見證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七、耶穌的見證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耶穌基督（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1991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年）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世界末日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快到了，時候不早了，這個宇宙世界大浩劫快來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也就是說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不趕快修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，不趕快懺悔，回不了天國，天將壞地將滅，世界將戰亂，以後黑天暗日，收殺眾人，不是危言聳聽。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24270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災劫緩降的見證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八、天機碑文的見證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黃河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堤碑文說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佛治世至彌勒                 革面洗心回家鄉             即有白陽開普渡            又降九九大劫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災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火水刀兵如鼎沸           弗如罡風莫可當            上有浩然大劫數              女男哀號鬼神驚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99965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災劫緩降的見證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九、南海古佛的見證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古佛曰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別以為現在豐衣足食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，這末後罡風劫，天昏地暗鬼神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躲這大災劫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，修道、立德最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祖先、為兒女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、更為自己步上安寧的路，古佛我慈悲心不會誑你們。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52153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災劫緩降的見證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十、老仙翁的見證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南極老壽星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1996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天時緊急非口號                          三次大戰已在前                         如弦上箭勢必發                        眾生塗炭苦連連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仙翁今日話明示                           災劫不遠在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眼前</a:t>
            </a:r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48731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災劫緩降的見證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1999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年災劫有嗎？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印尼臨壇時又說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要懂得得突破九八、九九，這樣才能熬過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兩千年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那時候回去的功圓果滿證品蓮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留下來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，年輕的收拾堆骨，那時世界太平，各個是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活佛。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災劫緩降的見證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7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濟公老師在</a:t>
            </a:r>
            <a:r>
              <a:rPr lang="en-US" altLang="zh-TW" sz="37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1997</a:t>
            </a:r>
            <a:r>
              <a:rPr lang="zh-TW" altLang="en-US" sz="37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年同心同德班臨壇時說</a:t>
            </a:r>
            <a:r>
              <a:rPr lang="en-US" altLang="zh-TW" sz="37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現今天時非同往昔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，如何突破困難的九八，黑暗的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九九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０００年是活佛世界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。現在時局是亂局，但要穩住道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局。</a:t>
            </a:r>
            <a:endParaRPr lang="en-US" altLang="zh-TW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西元</a:t>
            </a:r>
            <a:r>
              <a:rPr lang="en-US" altLang="zh-TW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1999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年八月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老師在泰國曼谷點傳師、壇主、講師、辦事人員聯合班帶領大家叩一萬叩首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懇求老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母災劫緩降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當時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後學也參與此次盛會，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證明</a:t>
            </a:r>
            <a:r>
              <a:rPr lang="en-US" altLang="zh-TW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1999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年上天確實要降大劫。</a:t>
            </a:r>
          </a:p>
          <a:p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07334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災劫緩降的見證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濟公活佛於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1989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年的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訓文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九九之年大劫降                            風雨之前烽鼓喧                                風平浪靜擾人心                          防不勝防難躲閃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四九之日天地暗                  度日如年苦難擋                     變色風雲天昏暗                                紅雨降落遍人間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464075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災劫緩降的見證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2012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年災劫緩降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觀音菩薩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2012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年為末後收圓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開端，劫難皆下，能逃脫跳躍者又有幾人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腐屍遍地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，病毒肆虐，又有幾人能夠倖免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剎時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猶如秋季至冬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，當下稍有修者，歸反兜率天繼續修持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修者，難逃當下身亡。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71528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災劫緩降的見證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四、浩劫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會不會來？</a:t>
            </a:r>
            <a:endParaRPr lang="en-US" altLang="zh-TW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母訓子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十誡說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今時下如果是無此劫降 舉世上再無有一個賢儔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降三災佈八難刀兵水火 九九劫八十一普遍全球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這種災那種難不為奇論 最怕這水火風刷洗全球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黑七七四十九無有日月 開地府放鬼魂齊把命抅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黑漆漆陰森森塞光滿世 齊來討命還命債將錢酬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罡風降掃乾坤並掃宇宙 掃氣象刷三界另換樞紐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44092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災劫緩降的見證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五、老母談浩劫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1947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年老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母指示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將至七七四十九                     天昏地暗無星斗                    五魔混世奇異現                中原瓜分各插籌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黎民悲痛父子散           遍野哀鴻人心疚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皇母聖訓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1990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年泰國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孔廟安座）</a:t>
            </a:r>
            <a:endParaRPr lang="en-US" altLang="zh-TW" sz="34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罡風劫非言論科學明記                                    無真心恐難逃末後劫關</a:t>
            </a:r>
            <a:endParaRPr lang="en-US" altLang="zh-CN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53614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災劫緩降的見證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皇母聖訓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年吉隆坡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慈訓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冬季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時末後日浩劫頻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臨高科技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之時代危機暗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存人心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變無道德天地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變色山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變海海變坑可怕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驚心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陸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沉沒人失卻風雨狂暴　眾兒女功不足難抵此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辰洪流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崩大地動黑暗一片　不修道怎躲劫可要明分</a:t>
            </a:r>
            <a:endParaRPr lang="en-US" altLang="zh-TW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83119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災劫緩降的見證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六、佛陀的見證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釋迦牟尼佛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en-US" altLang="zh-TW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時代，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正是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三期末世，在眼前有大災難迫降而來，許多眾生都要受此災難而被清算，為惡作孽的人都要應罪而被淘汰掉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災難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也在七七四十九天之間，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天與地都變為黑暗，血如河流，骨積如山，舉目所看都無房屋，是自從有地球以來最大的災難也</a:t>
            </a:r>
            <a:r>
              <a:rPr lang="zh-TW" altLang="en-US" sz="3900" dirty="0">
                <a:ea typeface="全真顏體" panose="02010609000101010101" pitchFamily="49" charset="-120"/>
              </a:rPr>
              <a:t>。</a:t>
            </a:r>
            <a:r>
              <a:rPr lang="zh-TW" altLang="en-US" sz="3200" dirty="0">
                <a:ea typeface="全真顏體" panose="02010609000101010101" pitchFamily="49" charset="-120"/>
              </a:rPr>
              <a:t/>
            </a:r>
            <a:br>
              <a:rPr lang="zh-TW" altLang="en-US" sz="3200" dirty="0">
                <a:ea typeface="全真顏體" panose="02010609000101010101" pitchFamily="49" charset="-120"/>
              </a:rPr>
            </a:br>
            <a:endParaRPr lang="zh-TW" altLang="en-US" sz="3200" dirty="0">
              <a:ea typeface="全真顏體" panose="02010609000101010101" pitchFamily="49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4524070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614</TotalTime>
  <Words>879</Words>
  <Application>Microsoft Office PowerPoint</Application>
  <PresentationFormat>如螢幕大小 (16:9)</PresentationFormat>
  <Paragraphs>230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Franklin Gothic Book</vt:lpstr>
      <vt:lpstr>全真細隸書</vt:lpstr>
      <vt:lpstr>全真顏體</vt:lpstr>
      <vt:lpstr>微軟正黑體</vt:lpstr>
      <vt:lpstr>標楷體</vt:lpstr>
      <vt:lpstr>Arial</vt:lpstr>
      <vt:lpstr>Wingdings 2</vt:lpstr>
      <vt:lpstr>科技</vt:lpstr>
      <vt:lpstr>災劫緩降的見證 悟見講</vt:lpstr>
      <vt:lpstr>災劫緩降的見證 悟見講</vt:lpstr>
      <vt:lpstr>災劫緩降的見證 悟見講</vt:lpstr>
      <vt:lpstr>災劫緩降的見證 悟見講</vt:lpstr>
      <vt:lpstr>災劫緩降的見證 悟見講</vt:lpstr>
      <vt:lpstr>災劫緩降的見證 悟見講</vt:lpstr>
      <vt:lpstr>災劫緩降的見證 悟見講</vt:lpstr>
      <vt:lpstr>災劫緩降的見證 悟見講</vt:lpstr>
      <vt:lpstr>災劫緩降的見證 悟見講</vt:lpstr>
      <vt:lpstr>災劫緩降的見證 悟見講</vt:lpstr>
      <vt:lpstr>災劫緩降的見證 悟見講</vt:lpstr>
      <vt:lpstr>災劫緩降的見證 悟見講</vt:lpstr>
      <vt:lpstr>災劫緩降的見證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163</cp:revision>
  <dcterms:created xsi:type="dcterms:W3CDTF">2014-02-15T05:50:45Z</dcterms:created>
  <dcterms:modified xsi:type="dcterms:W3CDTF">2016-08-24T12:39:49Z</dcterms:modified>
</cp:coreProperties>
</file>