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"/>
  </p:notesMasterIdLst>
  <p:sldIdLst>
    <p:sldId id="336" r:id="rId2"/>
    <p:sldId id="338" r:id="rId3"/>
    <p:sldId id="340" r:id="rId4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2021/6/1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天助自助消災延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一、三期末劫多劫難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呂洞賓仙祖慈訓 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氏正義解危難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力對抗邪惡散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律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己嚴謹品方端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主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意立定不退轉  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三期末劫多劫難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水火風疫情來亂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細菌病毒四流傳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人人自危怕被染 </a:t>
            </a:r>
            <a:endParaRPr lang="en-US" altLang="zh-TW" sz="3600" b="0" i="0" dirty="0">
              <a:solidFill>
                <a:srgbClr val="FFC0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主因大略訴一番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實情敬告世宇寰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因果討報復循環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令旗在握冤氣漫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2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20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32398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天助自助消災延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二、殺害生靈物命殘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呂洞賓仙祖慈訓 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殺害生靈物命殘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為圖口腹慾望貪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社稷執政佛憂患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易招邪惡氣流竄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物以類聚乃本然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除非心性能轉換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行持方正善氣建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民怨可消戾氣減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b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   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9259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天助自助消災延 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三、天助自助消災延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呂洞賓仙祖慈訓 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防疫加強不可免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天助自助消災延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疫苗也需來加添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守護百姓先保健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天佑良善保泰然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吾佑真修英賢安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時已至止語不宣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叩辭皇母去救難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99054075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2957</TotalTime>
  <Words>234</Words>
  <Application>Microsoft Office PowerPoint</Application>
  <PresentationFormat>如螢幕大小 (16:9)</PresentationFormat>
  <Paragraphs>16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9" baseType="lpstr">
      <vt:lpstr>標楷體</vt:lpstr>
      <vt:lpstr>Arial</vt:lpstr>
      <vt:lpstr>Calibri</vt:lpstr>
      <vt:lpstr>Franklin Gothic Book</vt:lpstr>
      <vt:lpstr>Wingdings 2</vt:lpstr>
      <vt:lpstr>科技</vt:lpstr>
      <vt:lpstr>天助自助消災延 悟見講</vt:lpstr>
      <vt:lpstr>天助自助消災延 悟見講</vt:lpstr>
      <vt:lpstr>天助自助消災延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672</cp:revision>
  <dcterms:created xsi:type="dcterms:W3CDTF">2014-02-15T05:50:45Z</dcterms:created>
  <dcterms:modified xsi:type="dcterms:W3CDTF">2021-06-01T06:32:56Z</dcterms:modified>
  <cp:contentStatus/>
</cp:coreProperties>
</file>