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9" r:id="rId2"/>
    <p:sldId id="335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一、天下蒼生何處躲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白陽開運已天急      災劫並降收人去      如徒不感天心恩       眾神幽冥等收命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     災劫無孔趁細傳      如有行功發大願      災消避劫運開來</a:t>
            </a:r>
          </a:p>
        </p:txBody>
      </p:sp>
    </p:spTree>
    <p:extLst>
      <p:ext uri="{BB962C8B-B14F-4D97-AF65-F5344CB8AC3E}">
        <p14:creationId xmlns:p14="http://schemas.microsoft.com/office/powerpoint/2010/main" val="206827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倒地不起怨何方      訓語慈悲早洩漏        可惜眾徒迷茫心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大眾聽信道理真      行道了願慢吞吞       他人出事無謂我        何來功德躲災劫</a:t>
            </a: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三、現在不做難躲劫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每天在南屏看著徒兒的心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，有沒有去動，有沒有去做，可惜啊，有多少徒兒做到無為奉獻的心呢，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命是你們的啊，想要活長命百歲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，現在不做，何來百歲，剩下就是百日了，</a:t>
            </a:r>
          </a:p>
        </p:txBody>
      </p:sp>
    </p:spTree>
    <p:extLst>
      <p:ext uri="{BB962C8B-B14F-4D97-AF65-F5344CB8AC3E}">
        <p14:creationId xmlns:p14="http://schemas.microsoft.com/office/powerpoint/2010/main" val="262905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天下蒼生何處躲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四、天災人禍處處來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天災人禍處處來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，是誰引起的，還是人啊，徒兒啊，該清醒了啊，未來不知道有多少人被收取性命，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現在不趕快修辦，勸化世人覺醒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，難保下一個不會是徒兒啊，世事難預料，人命難掌握，能脫災劫事，唯有行道好！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206088254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2962</TotalTime>
  <Words>283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天下蒼生何處躲 悟見講</vt:lpstr>
      <vt:lpstr>天下蒼生何處躲 悟見講</vt:lpstr>
      <vt:lpstr>天下蒼生何處躲 悟見講</vt:lpstr>
      <vt:lpstr>天下蒼生何處躲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665</cp:revision>
  <dcterms:created xsi:type="dcterms:W3CDTF">2014-02-15T05:50:45Z</dcterms:created>
  <dcterms:modified xsi:type="dcterms:W3CDTF">2021-05-11T01:32:25Z</dcterms:modified>
  <cp:contentStatus/>
</cp:coreProperties>
</file>