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6" r:id="rId2"/>
    <p:sldId id="338" r:id="rId3"/>
    <p:sldId id="340" r:id="rId4"/>
    <p:sldId id="339" r:id="rId5"/>
    <p:sldId id="337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一、天下哀嚎人心荒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     倒地不起怨何方      訓語慈悲早洩露      可惜眾徒迷茫心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傻徒兒啊，還在迷昧不當一回事嗎？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災劫已經深入人間各地了現在不趕快修辦，勸化世人覺醒，難保下一個不會是徒兒啊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世事難預料，人命難掌握，能脫災劫事，唯有行道好！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二、求道吃素免災殃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，有眞修行，還要清口茹素，因為清口茹素，就是斬斷一切跟衆生的惡緣，再加上行功了愿，修身養性，才能脱劫，逢凶化吉。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endParaRPr lang="en-US" altLang="zh-CN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身中劇毒無藥醫      惟獨吃素可避免      免去毒素與毒菌      平安昌泰體健康</a:t>
            </a: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天下哀嚎人心荒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悟</a:t>
            </a:r>
            <a:r>
              <a:rPr kumimoji="0" lang="zh-TW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三、吃素增強免疫力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，没有吃素的人，要學吃素，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，在不久的將來，细菌會很多，如果你没有真正好的抵抗力的話，你會犧牲在這一場的浩劫當中。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這個劫數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，才剛剛起步而已，所以你們要好好保重啊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四、修道吃素躲瘟疫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八仙藍采和大仙説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這瘟疫將要傳遍，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但還有多少人沒有吃素，吃素之人，慈悲心的流露，才是最重要的事。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所有的劫難歷歷在目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，乃是要啟示賢士們，速速看破，修道行善，時時抱道奉行，咱們不畏苦、不畏難，勇往直前。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天下哀嚎人心荒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五、奉勸世人莫殺生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2949</TotalTime>
  <Words>422</Words>
  <Application>Microsoft Office PowerPoint</Application>
  <PresentationFormat>如螢幕大小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天下哀嚎人心荒 悟見講</vt:lpstr>
      <vt:lpstr>天下哀嚎人心荒 悟見講</vt:lpstr>
      <vt:lpstr>天下哀嚎人心荒 悟見講</vt:lpstr>
      <vt:lpstr>天下哀嚎人心荒 悟見講</vt:lpstr>
      <vt:lpstr>天下哀嚎人心荒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676</cp:revision>
  <dcterms:created xsi:type="dcterms:W3CDTF">2014-02-15T05:50:45Z</dcterms:created>
  <dcterms:modified xsi:type="dcterms:W3CDTF">2021-06-01T06:20:19Z</dcterms:modified>
  <cp:contentStatus/>
</cp:coreProperties>
</file>