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5" r:id="rId2"/>
    <p:sldId id="346" r:id="rId3"/>
    <p:sldId id="356" r:id="rId4"/>
    <p:sldId id="355" r:id="rId5"/>
    <p:sldId id="354" r:id="rId6"/>
    <p:sldId id="353" r:id="rId7"/>
    <p:sldId id="352" r:id="rId8"/>
    <p:sldId id="351" r:id="rId9"/>
    <p:sldId id="350" r:id="rId10"/>
    <p:sldId id="349" r:id="rId11"/>
    <p:sldId id="348" r:id="rId12"/>
    <p:sldId id="347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一、天賜平安要感恩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災難這麼多，徒兒們有沒有省思？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你們的責任何其重！若只顧自己平安，苦難眾生怎麼辦？大家都是兄弟姐妹。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你們今天能平安坐在這邊，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全沾了天恩師德浩瀚無邊，是不是能夠更發心愿？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十、瘟疫災劫太可怕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看到如此悲慘的災難，怕不怕？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當初南亞大海嘯、九二一地震、四川地震，誰也沒辦法體會生死無常，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今日真正讓你們看到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，這怵目驚心的慘狀，才能體會生死無常，人生短暫。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09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十一、時時抱道快奉行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所以自我多反省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，立了重聖輕凡。為何走這條路，還停停走走、懈怠不前？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838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十二、求道吃素躲病毒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05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現在是亂世，災劫多、時局差，徒兒們使命，是否有擔起？還是沉睡？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38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三、感恩惜福救眾生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不是每天渾渾噩噩度過，對於週遭發生的事情，都要提高警覺，更要感恩惜福，是否能夠再跨出腳步、伸出你的手，感同身受？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26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四、救人心災劫可消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你們凡人忙，都忙自己的事；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諸天仙佛忙著各處救災，非凡胎肉眼看得到。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2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五、輪迴是真正災劫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現在災難那麼多，諸天仙佛都在救災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，救什麼樣的災難？救靈性的災難；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若是靈性，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沒有辦法從六道輪迴了脫，永遠都在輪轉。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58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六、仙佛不忍見災難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就是要靠聽到道理的人、求道的人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，把道的好處宣揚出去，把儒風、聖賢大道，來代天宣化，每個人都有責任。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13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所以末後了，也算是災難難逃啊！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它還是發生了，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58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八、善力凝聚化災劫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希望徒兒，能夠發出你們的愿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，好好跟隨點傳師、前賢來修道、辦道，至少要渡化親朋好友，讓善的力量能夠凝聚，自然能化掉災劫的氣數。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0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多災多難的平安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十、懺悔吃素躲瘟疫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看看這人世間，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現今咱們，又要面臨一個考驗，什麼考驗？瘟疫遍行。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，但還有多少人沒有吃素，吃素之人，慈悲心的流露，才是最重要的事。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77647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3149</TotalTime>
  <Words>867</Words>
  <Application>Microsoft Office PowerPoint</Application>
  <PresentationFormat>如螢幕大小 (16:9)</PresentationFormat>
  <Paragraphs>65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多災多難的平安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2020-05-01T04:08:54Z</dcterms:modified>
  <cp:contentStatus/>
</cp:coreProperties>
</file>