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27" r:id="rId2"/>
    <p:sldId id="331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0215FE-6F54-482C-8339-303F7B0455DF}" v="15" dt="2020-03-05T05:33:18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多活日子要修辦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09308" y="185028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2700</TotalTime>
  <Words>45</Words>
  <Application>Microsoft Office PowerPoint</Application>
  <PresentationFormat>如螢幕大小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多活日子要修辦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2020-03-08T06:14:46Z</dcterms:modified>
  <cp:contentStatus/>
</cp:coreProperties>
</file>