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F7F9CE1-4D9F-49FC-9E25-F9F95E0E05EC}"/>
    <pc:docChg chg="custSel addSld modSld">
      <pc:chgData name="老兄 悟見" userId="d3c841b5715e98f1" providerId="LiveId" clId="{6F7F9CE1-4D9F-49FC-9E25-F9F95E0E05EC}" dt="2021-11-04T08:24:07.678" v="48" actId="21"/>
      <pc:docMkLst>
        <pc:docMk/>
      </pc:docMkLst>
      <pc:sldChg chg="modSp mod">
        <pc:chgData name="老兄 悟見" userId="d3c841b5715e98f1" providerId="LiveId" clId="{6F7F9CE1-4D9F-49FC-9E25-F9F95E0E05EC}" dt="2021-11-04T08:24:07.678" v="48" actId="21"/>
        <pc:sldMkLst>
          <pc:docMk/>
          <pc:sldMk cId="2451051432" sldId="345"/>
        </pc:sldMkLst>
        <pc:spChg chg="mod">
          <ac:chgData name="老兄 悟見" userId="d3c841b5715e98f1" providerId="LiveId" clId="{6F7F9CE1-4D9F-49FC-9E25-F9F95E0E05EC}" dt="2021-11-04T08:24:07.678" v="48" actId="21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F7F9CE1-4D9F-49FC-9E25-F9F95E0E05EC}" dt="2021-10-23T12:23:08.258" v="43" actId="207"/>
        <pc:sldMkLst>
          <pc:docMk/>
          <pc:sldMk cId="959252118" sldId="346"/>
        </pc:sldMkLst>
        <pc:spChg chg="mod">
          <ac:chgData name="老兄 悟見" userId="d3c841b5715e98f1" providerId="LiveId" clId="{6F7F9CE1-4D9F-49FC-9E25-F9F95E0E05EC}" dt="2021-10-23T12:23:08.258" v="43" actId="207"/>
          <ac:spMkLst>
            <pc:docMk/>
            <pc:sldMk cId="95925211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F7F9CE1-4D9F-49FC-9E25-F9F95E0E05EC}" dt="2021-10-23T12:22:52.159" v="40" actId="207"/>
        <pc:sldMkLst>
          <pc:docMk/>
          <pc:sldMk cId="2291275834" sldId="347"/>
        </pc:sldMkLst>
        <pc:spChg chg="mod">
          <ac:chgData name="老兄 悟見" userId="d3c841b5715e98f1" providerId="LiveId" clId="{6F7F9CE1-4D9F-49FC-9E25-F9F95E0E05EC}" dt="2021-10-23T12:22:52.159" v="40" actId="207"/>
          <ac:spMkLst>
            <pc:docMk/>
            <pc:sldMk cId="229127583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F7F9CE1-4D9F-49FC-9E25-F9F95E0E05EC}" dt="2021-10-23T12:22:22.762" v="36" actId="207"/>
        <pc:sldMkLst>
          <pc:docMk/>
          <pc:sldMk cId="2653611415" sldId="348"/>
        </pc:sldMkLst>
        <pc:spChg chg="mod">
          <ac:chgData name="老兄 悟見" userId="d3c841b5715e98f1" providerId="LiveId" clId="{6F7F9CE1-4D9F-49FC-9E25-F9F95E0E05EC}" dt="2021-10-23T12:22:22.762" v="36" actId="207"/>
          <ac:spMkLst>
            <pc:docMk/>
            <pc:sldMk cId="2653611415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F7F9CE1-4D9F-49FC-9E25-F9F95E0E05EC}" dt="2021-10-23T12:22:37.232" v="38" actId="207"/>
        <pc:sldMkLst>
          <pc:docMk/>
          <pc:sldMk cId="3856956625" sldId="349"/>
        </pc:sldMkLst>
        <pc:spChg chg="mod">
          <ac:chgData name="老兄 悟見" userId="d3c841b5715e98f1" providerId="LiveId" clId="{6F7F9CE1-4D9F-49FC-9E25-F9F95E0E05EC}" dt="2021-10-23T12:22:37.232" v="38" actId="207"/>
          <ac:spMkLst>
            <pc:docMk/>
            <pc:sldMk cId="385695662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因果病是醫不好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一、愿力能化解消業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發愿才有愿力，才能夠轉你的業力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，你們的因果業力，只有發善愿，才能去轉變，因為業力只有愿力，才能夠化解消業。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有時你們遇到困難的時候，一個人的力量是有限，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集合大家的力量來幫忙，大家共同發善願，將功德迴向給需要幫助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的人。</a:t>
            </a: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因果病是醫不好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二、有愛心仙佛化解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對別人能多了一份慈悲心、一份愛心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，在你們修辦道，遇到困難，仙佛就會暗中撥轉化解。徒啊！做任何事，要能心甘情願去做，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用自己的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愿立、智慧、悲愿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來圓滿你的人生，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才能消業了業。你們說得到，就要做得到，不要光説不做，口説心不行啊。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25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因果病是醫不好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三、佛不能破壞因果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每個人都有因果業力，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為師雖有妙法，但也不能把你們業力變沒有，因為神通是不敵業力。業力需靠你們自己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行功了愿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來消業，唯有自己才能救自己。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所謂天助自助，想得到別人的幫助，就要先去幫助別人。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你們做任何好的事情，就要盡心去做，更要無怨無悔的去做，心中勿存不平之心啊。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27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因果病是醫不好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四、醫生難治因果病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人在累世中，犯了很多的罪過錯，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這些罪過錯，在今世以疾病的方式，呈現你的業報。現在醫學非常的進步，但是醫學的進步，卻跟不上因果業債的討報。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不過因果冤欠的討報，常常出乎醫學的意料之外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，所以才會出現一些稀奇古怪的怪病，或者不知名的疾病，讓醫護人員，束手無策又措手不及。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95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因果病是醫不好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五、醫葯為何會無效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還有一些疾病，明明病人已經吃了藥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，可是藥物，卻發揮不了效果，因為因果冤欠擋住，讓藥物無法發揮治療的效用。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所以要吃素及行功立德，來消業障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，才能預防因果冤欠，業力的討報。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6114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3129</TotalTime>
  <Words>500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因果病是醫不好 悟見講</vt:lpstr>
      <vt:lpstr>因果病是醫不好 悟見講</vt:lpstr>
      <vt:lpstr>因果病是醫不好 悟見講</vt:lpstr>
      <vt:lpstr>因果病是醫不好 悟見講</vt:lpstr>
      <vt:lpstr>因果病是醫不好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2021-11-04T08:24:10Z</dcterms:modified>
  <cp:contentStatus/>
</cp:coreProperties>
</file>