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9" r:id="rId2"/>
    <p:sldId id="336" r:id="rId3"/>
    <p:sldId id="337" r:id="rId4"/>
    <p:sldId id="340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因果業障難躲劫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一、因果業障難躲劫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因為賢士們，有累世之因果業障未還清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，業障因果沒有了清，劫難來時只有被清算，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那如何能夠回歸本位呢？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求道修道，行功立德，立願了願，才能回歸本位。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因果業障難躲劫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二、瘟疫起因於因果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你們要懂得觀察事端，為什麼會發生這樣的事？都是有因果關係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，不然，無緣無故的；別人不會傳染到，他為什麼會被傳染到？這是時機成熟了，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但是我們沒有被傳染到，也不能鬆懈呀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！當然也不要太過慌張，重要的是安定自己的心，知道嗎？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因果業障難躲劫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三、有願有功躲災刼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另外－方面，災劫來時，賢士們還要有願保身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，若是無願，又無先立功德在前，那等劫煞來時，還是得受因果討報對案。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所以要入避難之之雲城，最基本的條件要有求道，有眞修行，還要清口茹素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，因為清口茹素，就是斬斷－切跟眾生的惡緣，再加上行功了願，修身養性，才能脫劫，逢凶化吉。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因果業障難躲劫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四、各有前因莫慌神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此毒甚深沁入心      汝心真修可免行      免疫心行病可解      各有前因莫慌神      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心靜合中止一處      無心行真自在平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          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口裡放生慈愛懷       斷除罪根仁心栽      心心所向皆是道      種善福田遠劫災</a:t>
            </a:r>
          </a:p>
        </p:txBody>
      </p:sp>
    </p:spTree>
    <p:extLst>
      <p:ext uri="{BB962C8B-B14F-4D97-AF65-F5344CB8AC3E}">
        <p14:creationId xmlns:p14="http://schemas.microsoft.com/office/powerpoint/2010/main" val="356239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因果業障難躲劫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五、上天降道救眾生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故在此末劫年，皇母娘不忍三界蒼靈，同遭浩劫之洗刷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，故在白陽之時，特赦天下苦根眾生，普度三曹，讓三界之蒼靈，得以翻身。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2960</TotalTime>
  <Words>426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因果業障難躲劫 悟見講</vt:lpstr>
      <vt:lpstr>因果業障難躲劫 悟見講</vt:lpstr>
      <vt:lpstr>因果業障難躲劫 悟見講</vt:lpstr>
      <vt:lpstr>因果業障難躲劫 悟見講</vt:lpstr>
      <vt:lpstr>因果業障難躲劫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671</cp:revision>
  <dcterms:created xsi:type="dcterms:W3CDTF">2014-02-15T05:50:45Z</dcterms:created>
  <dcterms:modified xsi:type="dcterms:W3CDTF">2021-05-21T11:59:56Z</dcterms:modified>
  <cp:contentStatus/>
</cp:coreProperties>
</file>