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7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因果果因去不了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註：此篇是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年濟公老師批的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一、因果果因去不了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因果果因去不了    今日種來明日現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煩惱皆由自己建    循環不息又浮現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為善為惡在一念    一念之錯三毒見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平淡一生是安樂    名利爭鬥煩惱多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因果果因去不了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二、出門遠行意外多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猴虎蛇豬要注意    出門遠行意外多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車船飛鳥不安妥    樂極生悲嘆奈何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六十甲子圑圑轉    炮竹一聲迎新歲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福無重至今未至    禍不單行繼續行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因果果因去不了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三、富貴榮華本是空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龍虎猴雞來相鬥    兩敗俱傷損人民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富貴榮華本是空    人財兩失無人性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今日來壇是天意    心有靈犀自知曉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再來一杯我醉了     雲間飄忽再重現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因果果因去不了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四、修天道免除災劫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仙佛前賢，唯恐眾生遭劫，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所以強調天時緊急，如果再不修道，性命難保矣！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為何浩劫會頻降呢？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因為逆天者亡，眾生違逆天理良心，而造下無邊罪業，逐漸形成共業，這股業力帶來浩劫，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此乃天理，自作自受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，故浩劫乃是人心所招致，非是老天有意降下。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2966</TotalTime>
  <Words>283</Words>
  <Application>Microsoft Office PowerPoint</Application>
  <PresentationFormat>如螢幕大小 (16:9)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因果果因去不了 悟見講</vt:lpstr>
      <vt:lpstr>因果果因去不了 悟見講</vt:lpstr>
      <vt:lpstr>因果果因去不了 悟見講</vt:lpstr>
      <vt:lpstr>因果果因去不了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682</cp:revision>
  <dcterms:created xsi:type="dcterms:W3CDTF">2014-02-15T05:50:45Z</dcterms:created>
  <dcterms:modified xsi:type="dcterms:W3CDTF">2021-06-16T03:04:12Z</dcterms:modified>
  <cp:contentStatus/>
</cp:coreProperties>
</file>