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因果對案遭刼數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一、因果對案遭刼數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受到劫數的收煞，就因果對案了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，没有肉體，靈性受苦是很痛苦的，賢士莫言：看不到，見不著我就不相信，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但是靈體的存在屬實，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就像電流賢士們看不到，但是它是存在的。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因果對案遭刼數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二、衆生仍在造罪中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每日醉生夢死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，不明白人生之眞諦，視假身為眞我，視幻境為眞實，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生活盲無目標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，為了滿足欲望，更泯滅良心，做出許多傷天害理之事，造下無邊之因果罪業。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因果對案遭刼數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三、上天降道救衆生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故在此末劫年，皇母娘不忍三界蒼靈，同遭受浩劫之洗刷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，故在白陽之時，特赦天下苦根衆生，普度三曹，讓三界之蒼靈，得以翻身。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因果對案遭刼數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四、把握佳期真修煉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賢士們，翻身之日期在白陽期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，莫要再踟躕，跨出腳步，眞修實煉，認理而修，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能遇訪明師在末後，是相當不簡單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、不容易，是（非凡之聖緣）所成就，賢士們要把握，莫要輕易放棄。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因果對案遭刼數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五、求道修道歸本位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因為賢士們，有累世之因果業障未還清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，業障因果没有了清，劫難來時只有被清算，那如何能夠回歸本位呢？</a:t>
            </a:r>
          </a:p>
          <a:p>
            <a:r>
              <a:rPr lang="zh-TW" altLang="en-US" sz="36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，行功立德，立愿了愿，才能回歸本位。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2943</TotalTime>
  <Words>379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因果對案遭刼數 悟見講</vt:lpstr>
      <vt:lpstr>因果對案遭刼數 悟見講</vt:lpstr>
      <vt:lpstr>因果對案遭刼數 悟見講</vt:lpstr>
      <vt:lpstr>因果對案遭刼數 悟見講</vt:lpstr>
      <vt:lpstr>因果對案遭刼數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675</cp:revision>
  <dcterms:created xsi:type="dcterms:W3CDTF">2014-02-15T05:50:45Z</dcterms:created>
  <dcterms:modified xsi:type="dcterms:W3CDTF">2021-06-12T08:40:56Z</dcterms:modified>
  <cp:contentStatus/>
</cp:coreProperties>
</file>