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53" r:id="rId2"/>
    <p:sldId id="346" r:id="rId3"/>
    <p:sldId id="354" r:id="rId4"/>
    <p:sldId id="345" r:id="rId5"/>
    <p:sldId id="352" r:id="rId6"/>
    <p:sldId id="351" r:id="rId7"/>
    <p:sldId id="350" r:id="rId8"/>
    <p:sldId id="349" r:id="rId9"/>
    <p:sldId id="348" r:id="rId10"/>
    <p:sldId id="347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7890E024-1376-4408-AFCD-3C08A2C6967A}"/>
    <pc:docChg chg="custSel addSld modSld sldOrd">
      <pc:chgData name="老兄 悟見" userId="d3c841b5715e98f1" providerId="LiveId" clId="{7890E024-1376-4408-AFCD-3C08A2C6967A}" dt="2021-12-17T00:31:31.409" v="132" actId="207"/>
      <pc:docMkLst>
        <pc:docMk/>
      </pc:docMkLst>
      <pc:sldChg chg="modSp mod">
        <pc:chgData name="老兄 悟見" userId="d3c841b5715e98f1" providerId="LiveId" clId="{7890E024-1376-4408-AFCD-3C08A2C6967A}" dt="2021-12-17T00:28:58.864" v="116" actId="207"/>
        <pc:sldMkLst>
          <pc:docMk/>
          <pc:sldMk cId="2451051432" sldId="345"/>
        </pc:sldMkLst>
        <pc:spChg chg="mod">
          <ac:chgData name="老兄 悟見" userId="d3c841b5715e98f1" providerId="LiveId" clId="{7890E024-1376-4408-AFCD-3C08A2C6967A}" dt="2021-12-17T00:28:58.864" v="11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7890E024-1376-4408-AFCD-3C08A2C6967A}" dt="2021-12-17T00:28:23.439" v="112" actId="207"/>
        <pc:sldMkLst>
          <pc:docMk/>
          <pc:sldMk cId="158272619" sldId="346"/>
        </pc:sldMkLst>
        <pc:spChg chg="mod">
          <ac:chgData name="老兄 悟見" userId="d3c841b5715e98f1" providerId="LiveId" clId="{7890E024-1376-4408-AFCD-3C08A2C6967A}" dt="2021-12-17T00:17:05.433" v="7" actId="1076"/>
          <ac:spMkLst>
            <pc:docMk/>
            <pc:sldMk cId="158272619" sldId="346"/>
            <ac:spMk id="4" creationId="{00000000-0000-0000-0000-000000000000}"/>
          </ac:spMkLst>
        </pc:spChg>
        <pc:spChg chg="mod">
          <ac:chgData name="老兄 悟見" userId="d3c841b5715e98f1" providerId="LiveId" clId="{7890E024-1376-4408-AFCD-3C08A2C6967A}" dt="2021-12-17T00:28:23.439" v="112" actId="207"/>
          <ac:spMkLst>
            <pc:docMk/>
            <pc:sldMk cId="158272619" sldId="34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890E024-1376-4408-AFCD-3C08A2C6967A}" dt="2021-12-17T00:31:31.409" v="132" actId="207"/>
        <pc:sldMkLst>
          <pc:docMk/>
          <pc:sldMk cId="2976718189" sldId="347"/>
        </pc:sldMkLst>
        <pc:spChg chg="mod">
          <ac:chgData name="老兄 悟見" userId="d3c841b5715e98f1" providerId="LiveId" clId="{7890E024-1376-4408-AFCD-3C08A2C6967A}" dt="2021-12-17T00:31:31.409" v="132" actId="207"/>
          <ac:spMkLst>
            <pc:docMk/>
            <pc:sldMk cId="2976718189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890E024-1376-4408-AFCD-3C08A2C6967A}" dt="2021-12-17T00:30:56.286" v="128" actId="207"/>
        <pc:sldMkLst>
          <pc:docMk/>
          <pc:sldMk cId="2121142772" sldId="348"/>
        </pc:sldMkLst>
        <pc:spChg chg="mod">
          <ac:chgData name="老兄 悟見" userId="d3c841b5715e98f1" providerId="LiveId" clId="{7890E024-1376-4408-AFCD-3C08A2C6967A}" dt="2021-12-17T00:30:56.286" v="128" actId="207"/>
          <ac:spMkLst>
            <pc:docMk/>
            <pc:sldMk cId="2121142772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890E024-1376-4408-AFCD-3C08A2C6967A}" dt="2021-12-17T00:30:33.417" v="126" actId="207"/>
        <pc:sldMkLst>
          <pc:docMk/>
          <pc:sldMk cId="2170304509" sldId="349"/>
        </pc:sldMkLst>
        <pc:spChg chg="mod">
          <ac:chgData name="老兄 悟見" userId="d3c841b5715e98f1" providerId="LiveId" clId="{7890E024-1376-4408-AFCD-3C08A2C6967A}" dt="2021-12-17T00:30:33.417" v="126" actId="207"/>
          <ac:spMkLst>
            <pc:docMk/>
            <pc:sldMk cId="2170304509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890E024-1376-4408-AFCD-3C08A2C6967A}" dt="2021-12-17T00:30:01.489" v="122" actId="207"/>
        <pc:sldMkLst>
          <pc:docMk/>
          <pc:sldMk cId="2626746466" sldId="350"/>
        </pc:sldMkLst>
        <pc:spChg chg="mod">
          <ac:chgData name="老兄 悟見" userId="d3c841b5715e98f1" providerId="LiveId" clId="{7890E024-1376-4408-AFCD-3C08A2C6967A}" dt="2021-12-17T00:30:01.489" v="122" actId="207"/>
          <ac:spMkLst>
            <pc:docMk/>
            <pc:sldMk cId="2626746466" sldId="350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890E024-1376-4408-AFCD-3C08A2C6967A}" dt="2021-12-17T00:29:33.192" v="120" actId="207"/>
        <pc:sldMkLst>
          <pc:docMk/>
          <pc:sldMk cId="3330335338" sldId="351"/>
        </pc:sldMkLst>
        <pc:spChg chg="mod">
          <ac:chgData name="老兄 悟見" userId="d3c841b5715e98f1" providerId="LiveId" clId="{7890E024-1376-4408-AFCD-3C08A2C6967A}" dt="2021-12-17T00:29:33.192" v="120" actId="207"/>
          <ac:spMkLst>
            <pc:docMk/>
            <pc:sldMk cId="3330335338" sldId="351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890E024-1376-4408-AFCD-3C08A2C6967A}" dt="2021-12-17T00:29:17.651" v="118" actId="207"/>
        <pc:sldMkLst>
          <pc:docMk/>
          <pc:sldMk cId="2119666027" sldId="352"/>
        </pc:sldMkLst>
        <pc:spChg chg="mod">
          <ac:chgData name="老兄 悟見" userId="d3c841b5715e98f1" providerId="LiveId" clId="{7890E024-1376-4408-AFCD-3C08A2C6967A}" dt="2021-12-17T00:29:17.651" v="118" actId="207"/>
          <ac:spMkLst>
            <pc:docMk/>
            <pc:sldMk cId="2119666027" sldId="352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7890E024-1376-4408-AFCD-3C08A2C6967A}" dt="2021-12-17T00:27:56.511" v="110" actId="207"/>
        <pc:sldMkLst>
          <pc:docMk/>
          <pc:sldMk cId="1030620117" sldId="353"/>
        </pc:sldMkLst>
        <pc:spChg chg="mod">
          <ac:chgData name="老兄 悟見" userId="d3c841b5715e98f1" providerId="LiveId" clId="{7890E024-1376-4408-AFCD-3C08A2C6967A}" dt="2021-12-17T00:27:56.511" v="110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7890E024-1376-4408-AFCD-3C08A2C6967A}" dt="2021-12-17T00:28:41.281" v="114" actId="207"/>
        <pc:sldMkLst>
          <pc:docMk/>
          <pc:sldMk cId="795618923" sldId="354"/>
        </pc:sldMkLst>
        <pc:spChg chg="mod">
          <ac:chgData name="老兄 悟見" userId="d3c841b5715e98f1" providerId="LiveId" clId="{7890E024-1376-4408-AFCD-3C08A2C6967A}" dt="2021-12-17T00:28:41.281" v="114" actId="207"/>
          <ac:spMkLst>
            <pc:docMk/>
            <pc:sldMk cId="795618923" sldId="35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因果一次大清算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一、因果一次大清算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六萬年宿世因果債，一次大清算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，果報斤斤論斤算。水劫 、火劫 、土劫 、 五毒、 血劫各大災難。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上天慈悲，病毒疫情上上下下狀態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，希望迷昧眾生們，你們能醒悟，不要稍微平穩，就迫不及待的，要大吃大喝，大開殺戒。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因果一次大清算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十、天時緊急快吃素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天時緊急，呼喚已經在警告全世界的眾生們了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，趕快學習吃素，不要再殺生了。有的人會說：我沒殺生，我直接買現成的，但你回想，這是間殺，你們不吃，人家就不會殺生你們說是嗎？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殺的人說，是人都想吃肉，所以他們才殺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，所以不要死到臨頭，就開始推卸责任，所以無論你殺他吃，都是有罪，因為是共業。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671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因果一次大清算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二、後面災劫更嚴重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不是上天不慈悲，畢竟是累世六萬年，因果債大清算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，人類自己先要慈悲，你們後面，跟著冤親債主，才會感受你們真懺悔。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到時迎接更嚴重的，不要等事情發生，才會覺醒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，這樣就來不及了。願眾迷孩們，給自己一個警惕，也給自己來得及覺醒的機會。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27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因果一次大清算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三、望大家都能素食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願芸芸眾迷孩們，速速回到真我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佛性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，發一點慈悲喜捨心，學習菇素，不結惡緣，一日一齋，疫情消災，要改變命運，千萬要珍惜這個緣，緊緊跟著我的脚步，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希望大家都能素食迥向，開启國泰民安之門。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561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4913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因果一次大清算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7992888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四、老母降道救元郎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沒有一朵雪花，會落錯地方，也沒有一種福報會找錯人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，上天給人世間眾迷孩，芸芸眾生們，慈悲警示，不忍元佛子沈輪苦海，老母慈悲降道救元郎，三曹普渡，救九六眾元靈，上法船躲劫避難。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天災不斷為什麼？上天給人類的警告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，是冤親债主來討债， 討的急，六萬年大清算，看了真的是於心不忍。</a:t>
            </a:r>
          </a:p>
          <a:p>
            <a:pPr algn="l" rtl="0"/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因果一次大清算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五、沒有賣後悔的藥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天有不測風雲，人有旦夕禍福，人生沒有早知道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，很多事情，早知道好過遲知道，遲知道好過沒有機會知道，人間沒有賣後悔的藥。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為了地球，我們可以承受大風的吹袭，但决不允许我們的家人遭受苦難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，我們可以面對風雨，但絕不能讓我們的家園遭受災劫，這是情感和道義，也是責任和榮譽。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9666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因果一次大清算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六、疫情平息須戒殺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全世界的同胞們，若要讓我們的家園得到平安 ，世界能和平，我們必須團結一致，若要讓疫情早日得到平息，必須戒殺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，愛護生靈，不食有情眾生肉，吃素誦經迴向，幸福和安樂，保護我們的國土與家園，不要自私自利，不要再執迷不悟了，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不要為了自己口腹之欲食同胞肉。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0335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因果一次大清算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七、何忍再吃衆生肉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為自己生存，殺有情眾生，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賣眾生肉，你們吃在嘴邊的每一块肉 ，都有可能是你們前世，累世的親人， 父母兄弟姐妹，親戚朋友，只是我們肉眼凡胎，沒有天眼通是看不見的，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你們於心何忍 ，忍心吃的下去嗎？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6746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因果一次大清算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八、吃素仙佛來庇估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保護地球，愛護生靈，戒殺勿食有情眾生肉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，現今已是末劫年的時候，災劫頻繁不斷，天災人禍吃素戒殺，自然得到諸天仙佛菩薩的庇佑。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天災人禍不斷，陸陸續續會再來的變種病毒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，天災人禍，災難不斷之外，變種病毒，比第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階段的新冠肺炎，更加嚴重，傳染力強。人類的世界末日，眾生們再執迷不悟，大難臨頭，後悔就來不及了。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030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因果一次大清算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70000" lnSpcReduction="20000"/>
          </a:bodyPr>
          <a:lstStyle/>
          <a:p>
            <a:pPr marL="36576" indent="0" algn="l">
              <a:buNone/>
            </a:pPr>
            <a:r>
              <a:rPr lang="zh-TW" altLang="en-US" sz="41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九、芸芸眾生皆有靈</a:t>
            </a:r>
          </a:p>
          <a:p>
            <a:pPr algn="l"/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奉勸世間人，不要太鐵齒，要相信因果，因果會說話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，奉勸世人，不要再殘殺生靈，賣眾生肉，為口腹之欲食同胞肉，凡事都有因果，因果會說話，要知道芸芸眾生皆有靈，只是各披著不一樣的肉身，來人世間消自己前世累世所種下的罪業。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畜牲道，披著動物的肉身，但靈性，跟我們人是一樣，有靈有靈魂。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只是我們比較幸運，前世累世有行善積德，種下福田，得有人身， 頭頂天腳立地，才能頂天立地。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114277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3086</TotalTime>
  <Words>1041</Words>
  <Application>Microsoft Office PowerPoint</Application>
  <PresentationFormat>如螢幕大小 (16:9)</PresentationFormat>
  <Paragraphs>47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因果一次大清算 悟見講</vt:lpstr>
      <vt:lpstr>因果一次大清算 悟見講</vt:lpstr>
      <vt:lpstr>因果一次大清算 悟見講</vt:lpstr>
      <vt:lpstr>因果一次大清算 悟見講</vt:lpstr>
      <vt:lpstr>因果一次大清算 悟見講</vt:lpstr>
      <vt:lpstr>因果一次大清算 悟見講</vt:lpstr>
      <vt:lpstr>因果一次大清算 悟見講</vt:lpstr>
      <vt:lpstr>因果一次大清算 悟見講</vt:lpstr>
      <vt:lpstr>因果一次大清算 悟見講</vt:lpstr>
      <vt:lpstr>因果一次大清算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2021-12-17T00:31:35Z</dcterms:modified>
  <cp:contentStatus/>
</cp:coreProperties>
</file>