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9" r:id="rId2"/>
    <p:sldId id="341" r:id="rId3"/>
    <p:sldId id="340" r:id="rId4"/>
    <p:sldId id="337" r:id="rId5"/>
    <p:sldId id="338" r:id="rId6"/>
    <p:sldId id="335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20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一、降劫不是一夕間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上天降劫，不是一夕之間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，是累積而來。我們善氣沖天，劫就會消除，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如果病魔來了，我們要怎麼去幫助眾生，大家要有善念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，善氣沖天才能化劫，所以要去成全眾生，能夠吃素的趕快吃素，能夠求道的趕快求道，聽懂話嗎？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72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二、怎麼去幫助眾生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能夠設佛堂的趕快設佛堂，渡化眾生到達彼岸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，但是不要用勉強的，強迫人家，造成人心惶惶。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我們是要安定民心，不要一股騷動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，所謂說天事人辦，接下來的工作，你們要多費心。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121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三、真正大廟在玄關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你們不是有一個觀念，來佛堂就沒有事情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，佛堂在哪裡？在這邊（自性）你每天都跟佛堂在一起，不是來大廟就沒事情，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不是指這個，你們不要著形著相，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為師講過，第一衛生環境要注意，吃東西要注意，病從口入，自己要打理好，心情放輕鬆，要開朗。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744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四、佛魔戰鬥何時了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這一波的佛跟魔的戰鬥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，老師絕不敢跟你們打賭到什麼時候，也不敢跟你們承諾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只是要靠大家，發慈悲心，有正氣的心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，能夠跟老師配合，好嗎？也希望我們能夠渡無數的眾生，能夠上法船。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6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五、行道修道以中庸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天尊丈六道中央，丈六金剛就是這個地方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，在哪裡？（在這裡）居住在中央，所以我們行道修道都要以中庸之道去走，不偏不倚，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你本身能夠這個樣子，就能夠「濟世上」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，濟世上做什麼？渡化眾生，不是只有坐蓮花位，是要讓眾生能夠脫離苦海。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02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善氣沖天劫會消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六、修道不要盲修煉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修道，第一個不要盲修瞎煉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，不要敲打唸唱，不要胡思亂想，不要參禪打坐，心正自然能夠壓百邪，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重要的是老師一直給你們強調，改你們的毛病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，去你們得脾氣，我們要徹徹底底的從心底上做起。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3009</TotalTime>
  <Words>519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善氣沖天劫會消 悟見講</vt:lpstr>
      <vt:lpstr>善氣沖天劫會消 悟見講</vt:lpstr>
      <vt:lpstr>善氣沖天劫會消 悟見講</vt:lpstr>
      <vt:lpstr>善氣沖天劫會消 悟見講</vt:lpstr>
      <vt:lpstr>善氣沖天劫會消 悟見講</vt:lpstr>
      <vt:lpstr>善氣沖天劫會消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2021-05-09T01:31:42Z</dcterms:modified>
  <cp:contentStatus/>
</cp:coreProperties>
</file>